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67" r:id="rId2"/>
  </p:sldMasterIdLst>
  <p:notesMasterIdLst>
    <p:notesMasterId r:id="rId15"/>
  </p:notesMasterIdLst>
  <p:handoutMasterIdLst>
    <p:handoutMasterId r:id="rId16"/>
  </p:handoutMasterIdLst>
  <p:sldIdLst>
    <p:sldId id="294" r:id="rId3"/>
    <p:sldId id="304" r:id="rId4"/>
    <p:sldId id="263" r:id="rId5"/>
    <p:sldId id="272" r:id="rId6"/>
    <p:sldId id="299" r:id="rId7"/>
    <p:sldId id="303" r:id="rId8"/>
    <p:sldId id="307" r:id="rId9"/>
    <p:sldId id="302" r:id="rId10"/>
    <p:sldId id="305" r:id="rId11"/>
    <p:sldId id="298" r:id="rId12"/>
    <p:sldId id="301" r:id="rId13"/>
    <p:sldId id="264" r:id="rId1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967311B-7C0A-4299-A013-ACDB92115E18}">
          <p14:sldIdLst>
            <p14:sldId id="294"/>
            <p14:sldId id="304"/>
            <p14:sldId id="263"/>
            <p14:sldId id="272"/>
            <p14:sldId id="299"/>
            <p14:sldId id="303"/>
            <p14:sldId id="307"/>
            <p14:sldId id="302"/>
            <p14:sldId id="305"/>
          </p14:sldIdLst>
        </p14:section>
        <p14:section name="Раздел без заголовка" id="{DAD07616-F274-4080-8BDE-A2B0D84C85CF}">
          <p14:sldIdLst>
            <p14:sldId id="298"/>
            <p14:sldId id="301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9E8"/>
    <a:srgbClr val="F9A5A1"/>
    <a:srgbClr val="F34840"/>
    <a:srgbClr val="F04942"/>
    <a:srgbClr val="000000"/>
    <a:srgbClr val="EE6017"/>
    <a:srgbClr val="9A0000"/>
    <a:srgbClr val="AFABAB"/>
    <a:srgbClr val="D9D9D9"/>
    <a:srgbClr val="E45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53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665923172634373"/>
          <c:y val="0.22441838890317101"/>
          <c:w val="0.49106714785651795"/>
          <c:h val="0.771528142315543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квартал 2020 года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Сообщения в Индиндент-менеджменте</c:v>
                </c:pt>
                <c:pt idx="1">
                  <c:v>Письменные обращения граждан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</c:v>
                </c:pt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6D-4418-A67E-E6384B0BCBB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квартал 2020 года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Сообщения в Индиндент-менеджменте</c:v>
                </c:pt>
                <c:pt idx="1">
                  <c:v>Письменные обращения граждан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35</c:v>
                </c:pt>
                <c:pt idx="1">
                  <c:v>457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6D-4418-A67E-E6384B0BCB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33412255"/>
        <c:axId val="2033410591"/>
      </c:barChart>
      <c:catAx>
        <c:axId val="20334122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33410591"/>
        <c:crosses val="autoZero"/>
        <c:auto val="1"/>
        <c:lblAlgn val="ctr"/>
        <c:lblOffset val="100"/>
        <c:noMultiLvlLbl val="0"/>
      </c:catAx>
      <c:valAx>
        <c:axId val="203341059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334122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6656356742337722E-2"/>
          <c:y val="0.87877362602970932"/>
          <c:w val="0.89999978937846115"/>
          <c:h val="0.121226373970290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77276-D5A3-4C42-B53D-6D65E9619CDF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2CABB-FE75-4E95-B3AC-A6DC2C3AF1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1316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841C1-8CFC-4A10-86DC-E5C8C15AD1D5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85C2C-2C20-40C6-9386-811BECB79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0967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002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533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054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297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352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604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873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065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260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57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561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349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352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344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2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 userDrawn="1"/>
        </p:nvCxnSpPr>
        <p:spPr>
          <a:xfrm>
            <a:off x="685800" y="1285540"/>
            <a:ext cx="8750122" cy="0"/>
          </a:xfrm>
          <a:prstGeom prst="line">
            <a:avLst/>
          </a:prstGeom>
          <a:ln w="28575">
            <a:solidFill>
              <a:srgbClr val="F348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63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4B57"/>
          </a:solidFill>
          <a:latin typeface="Fedra Sans Pro Medium" panose="020B060404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94FAB-1076-432D-83D5-95EF1DA8B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99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hyperlink" Target="https://l.facebook.com/l.php?u=https://mediapatriot.ru/?fbclid%3DIwAR1LMn_dT8O0oHaJUekHIi4n3BuCg0w1dWDOg6O0eIeUnts-X27UbUl3xDQ&amp;h=AT0bNkc1-Dg8ZJuSwKG496reL5HjLbnKaIJqg9PR7t2K9gYaEL4fYPC7QtklA6A8zwEpS5VnwAxItwEnCPxjXFQRazpISNV6zXi84b00hzuxXZSqmHRG2kJSD0KjpQlpapeO&amp;__tn__=-UK-R&amp;c%5b0%5d=AT32JWwQ0qM7VC0UgvxLwwElT_lHlge3CSbfftGhZiQHjTUrrwOhGDlZxafqEr741GXwS9YJdYAXV1TpL7Nfz5EQ9HEZsuHD3FhSV7RxZYQnze9Jrqyj-wjEXEifmTMFZeNCaO5oyeZlIrIjJILUlxJH5TjY4PHkG7csbzJbzf0BCY0geRia5ewVm_jokmewO3Bc7PWGIoQ4G-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iafan.ru/" TargetMode="External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5975"/>
            <a:ext cx="9144000" cy="4572000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689610" y="2333625"/>
            <a:ext cx="8031480" cy="2840802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ДОКЛАД</a:t>
            </a:r>
          </a:p>
          <a:p>
            <a:pPr algn="ctr"/>
            <a:r>
              <a:rPr lang="ru-RU" sz="2800" b="1" dirty="0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«Об организации деятельности предприятий торговли и общественного питания в условиях коронавирусной инфекции»</a:t>
            </a:r>
            <a:endParaRPr lang="ru-RU" sz="2000" b="1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Rasa Medium"/>
            </a:endParaRPr>
          </a:p>
          <a:p>
            <a:pPr algn="ctr"/>
            <a:endParaRPr lang="ru-RU" sz="2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Rasa Medium"/>
            </a:endParaRPr>
          </a:p>
          <a:p>
            <a:pPr algn="ctr"/>
            <a:endParaRPr lang="ru-RU" sz="2000" b="1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Rasa Medium"/>
            </a:endParaRPr>
          </a:p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Маленко Илья Сергеевич, </a:t>
            </a:r>
          </a:p>
          <a:p>
            <a:pPr algn="ctr"/>
            <a:r>
              <a:rPr lang="ru-RU" sz="1800" b="1" i="1" dirty="0" smtClean="0"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Министр промышленности и торговли Новгородской области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263724"/>
            <a:ext cx="711200" cy="823920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3476172" y="644830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МИНИСТЕРСТВО ПРОМЫШЛЕННОСТИ И ТОРГОВЛИ </a:t>
            </a:r>
            <a:r>
              <a:rPr lang="ru-RU" sz="1400" spc="4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НОВГОРОДСКОЙ ОБЛАСТИ</a:t>
            </a:r>
            <a:endParaRPr lang="ru-RU" sz="1400" spc="4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05150" y="6073200"/>
            <a:ext cx="32346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F34840"/>
                </a:solidFill>
                <a:latin typeface="Times New Roman" pitchFamily="18" charset="0"/>
                <a:cs typeface="Times New Roman" pitchFamily="18" charset="0"/>
              </a:rPr>
              <a:t>Новгородская область </a:t>
            </a:r>
          </a:p>
          <a:p>
            <a:pPr algn="ctr"/>
            <a:r>
              <a:rPr lang="ru-RU" sz="1600" dirty="0" smtClean="0">
                <a:solidFill>
                  <a:srgbClr val="F34840"/>
                </a:solidFill>
                <a:latin typeface="Times New Roman" pitchFamily="18" charset="0"/>
                <a:cs typeface="Times New Roman" pitchFamily="18" charset="0"/>
              </a:rPr>
              <a:t>26.08. 20202 г.</a:t>
            </a:r>
            <a:endParaRPr lang="ru-RU" sz="1600" dirty="0">
              <a:solidFill>
                <a:srgbClr val="F3484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14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03250" y="222047"/>
            <a:ext cx="12954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5000" dirty="0" smtClean="0">
                <a:solidFill>
                  <a:schemeClr val="bg2">
                    <a:lumMod val="75000"/>
                  </a:schemeClr>
                </a:solidFill>
              </a:rPr>
              <a:t>0</a:t>
            </a:r>
            <a:r>
              <a:rPr lang="ru-RU" altLang="ru-RU" sz="5000" dirty="0" smtClean="0">
                <a:solidFill>
                  <a:srgbClr val="F34840"/>
                </a:solidFill>
              </a:rPr>
              <a:t>10</a:t>
            </a:r>
            <a:endParaRPr lang="ru-RU" altLang="ru-RU" sz="5000" dirty="0">
              <a:solidFill>
                <a:srgbClr val="F34840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500121" y="626589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МИНИСТЕРСТВО ПРОМЫШЛЕННОСТИ И ТОРГОВЛИ </a:t>
            </a:r>
            <a:r>
              <a:rPr lang="ru-RU" sz="1400" spc="4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НОВГОРОДСКОЙ ОБЛАСТИ</a:t>
            </a:r>
            <a:endParaRPr lang="ru-RU" sz="1400" spc="4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263724"/>
            <a:ext cx="711200" cy="823920"/>
          </a:xfrm>
          <a:prstGeom prst="rect">
            <a:avLst/>
          </a:prstGeom>
        </p:spPr>
      </p:pic>
      <p:sp>
        <p:nvSpPr>
          <p:cNvPr id="5" name="Заголовок 6"/>
          <p:cNvSpPr txBox="1">
            <a:spLocks/>
          </p:cNvSpPr>
          <p:nvPr/>
        </p:nvSpPr>
        <p:spPr>
          <a:xfrm>
            <a:off x="679450" y="1493044"/>
            <a:ext cx="8020050" cy="554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B57"/>
                </a:solidFill>
                <a:latin typeface="Fedra Sans Pro Medium" panose="020B060404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МЕДИЦИНСКИЕ И ГИГИЕНИЧЕСКИЕ МАСКИ</a:t>
            </a:r>
            <a:endParaRPr lang="ru-RU" sz="2000" b="1" dirty="0" smtClean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340" y="4990304"/>
            <a:ext cx="2295435" cy="162227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80" y="4990304"/>
            <a:ext cx="2234405" cy="162227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C:\Users\Наталья\Desktop\Маск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3641751"/>
            <a:ext cx="2232516" cy="321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19450" y="2189956"/>
            <a:ext cx="5546725" cy="2462213"/>
          </a:xfrm>
          <a:prstGeom prst="rect">
            <a:avLst/>
          </a:prstGeom>
          <a:solidFill>
            <a:srgbClr val="FEE9E8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«Казанская фабрика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СпецМедЗащита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  производство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одноразовых медицинских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масок 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регистрационным удостоверением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Мощность производства -  до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 тыс. изделий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сутки.</a:t>
            </a:r>
          </a:p>
          <a:p>
            <a:pPr marL="285750" indent="-285750" algn="just">
              <a:lnSpc>
                <a:spcPts val="600"/>
              </a:lnSpc>
              <a:buFont typeface="Arial" panose="020B0604020202020204" pitchFamily="34" charset="0"/>
              <a:buChar char="•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Закуплено 246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тысяч масок у компании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ДельРус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ts val="600"/>
              </a:lnSpc>
              <a:buFont typeface="Arial" panose="020B0604020202020204" pitchFamily="34" charset="0"/>
              <a:buChar char="•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рганизовано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многоразовых лицевых гигиенических масок на 40 малых предприятиях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Новгородской области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ежедневно отшивалось более 30 тысяч масок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2047081"/>
            <a:ext cx="2232516" cy="14896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140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03250" y="222047"/>
            <a:ext cx="12954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5000" dirty="0" smtClean="0">
                <a:solidFill>
                  <a:srgbClr val="F34840"/>
                </a:solidFill>
              </a:rPr>
              <a:t>11</a:t>
            </a:r>
            <a:endParaRPr lang="ru-RU" altLang="ru-RU" sz="5000" dirty="0">
              <a:solidFill>
                <a:srgbClr val="F34840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500121" y="626589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МИНИСТЕРСТВО ПРОМЫШЛЕННОСТИ И ТОРГОВЛИ </a:t>
            </a:r>
            <a:r>
              <a:rPr lang="ru-RU" sz="1400" spc="4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НОВГОРОДСКОЙ ОБЛАСТИ</a:t>
            </a:r>
            <a:endParaRPr lang="ru-RU" sz="1400" spc="4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263724"/>
            <a:ext cx="711200" cy="8239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Заголовок 6"/>
          <p:cNvSpPr txBox="1">
            <a:spLocks/>
          </p:cNvSpPr>
          <p:nvPr/>
        </p:nvSpPr>
        <p:spPr>
          <a:xfrm>
            <a:off x="717550" y="1473200"/>
            <a:ext cx="8020050" cy="554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B57"/>
                </a:solidFill>
                <a:latin typeface="Fedra Sans Pro Medium" panose="020B060404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РЕЙДОВ И РАБОТА С ОБРАЩЕНИЯМИ</a:t>
            </a:r>
            <a:endParaRPr lang="ru-RU" sz="2000" b="1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400"/>
              </a:lnSpc>
            </a:pPr>
            <a:endParaRPr lang="ru-RU" sz="2000" b="1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52" name="Picture 8" descr="https://scontent.frix7-1.fna.fbcdn.net/v/t1.0-9/102385207_142420207388157_337180620935397376_n.jpg?_nc_cat=100&amp;_nc_sid=b9115d&amp;_nc_ohc=6dZHkGtZvGgAX-AzmIf&amp;_nc_ht=scontent.frix7-1.fna&amp;oh=a64396d6c3676a0e79fd1961766a95de&amp;oe=5F67AEF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731" y="5170895"/>
            <a:ext cx="2095731" cy="153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4686639"/>
              </p:ext>
            </p:extLst>
          </p:nvPr>
        </p:nvGraphicFramePr>
        <p:xfrm>
          <a:off x="436732" y="4382106"/>
          <a:ext cx="3798282" cy="223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64" y="2055532"/>
            <a:ext cx="1744931" cy="23265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5873" y="2027237"/>
            <a:ext cx="1766151" cy="235486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102024" y="1952885"/>
            <a:ext cx="4776893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мониторинга организаций на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предмет соблюдения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обязательных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требований по профилактике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коронавирусной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инфекции на территории торговых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объектов, подготовка еженедельного сводного отчета и представление его в контрольно-аналитическое  управление Администрации Губернатора Новгородской области.</a:t>
            </a:r>
          </a:p>
          <a:p>
            <a:pPr marL="171450" indent="-171450" algn="just">
              <a:lnSpc>
                <a:spcPts val="600"/>
              </a:lnSpc>
              <a:buFont typeface="Wingdings" panose="05000000000000000000" pitchFamily="2" charset="2"/>
              <a:buChar char="Ø"/>
            </a:pP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представителями органов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самоуправления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Новгородской области, Управления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внутренних дел Российской Федерации по Новгородской области,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службы по надзору в сфере защиты прав потребителей и благополучия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по Новгородской области, рейдов торговых объектов и точек общественного питания.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8218" y="5180303"/>
            <a:ext cx="2013978" cy="152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92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6"/>
          <a:stretch/>
        </p:blipFill>
        <p:spPr>
          <a:xfrm>
            <a:off x="0" y="1638300"/>
            <a:ext cx="9144000" cy="535432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72960" y="1725107"/>
            <a:ext cx="6398080" cy="2222500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Спасибо за </a:t>
            </a:r>
            <a:r>
              <a:rPr lang="ru-RU" sz="3200" b="1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внимание!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476172" y="644830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МИНИСТЕРСТВО ПРОМЫШЛЕННОСТИ И ТОРГОВЛИ </a:t>
            </a:r>
            <a:r>
              <a:rPr lang="ru-RU" sz="1400" spc="4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НОВГОРОДСКОЙ ОБЛАСТИ</a:t>
            </a:r>
            <a:endParaRPr lang="ru-RU" sz="1400" spc="4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263724"/>
            <a:ext cx="711200" cy="8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0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03250" y="222047"/>
            <a:ext cx="12954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5000" dirty="0" smtClean="0">
                <a:solidFill>
                  <a:schemeClr val="bg2">
                    <a:lumMod val="75000"/>
                  </a:schemeClr>
                </a:solidFill>
              </a:rPr>
              <a:t>0</a:t>
            </a:r>
            <a:r>
              <a:rPr lang="ru-RU" altLang="ru-RU" sz="5000" dirty="0">
                <a:solidFill>
                  <a:srgbClr val="F34840"/>
                </a:solidFill>
              </a:rPr>
              <a:t>2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500121" y="626589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МИНИСТЕРСТВО ПРОМЫШЛЕННОСТИ И ТОРГОВЛИ </a:t>
            </a:r>
            <a:r>
              <a:rPr lang="ru-RU" sz="1400" spc="4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НОВГОРОДСКОЙ ОБЛАСТИ</a:t>
            </a:r>
            <a:endParaRPr lang="ru-RU" sz="1400" spc="4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263724"/>
            <a:ext cx="711200" cy="823920"/>
          </a:xfrm>
          <a:prstGeom prst="rect">
            <a:avLst/>
          </a:prstGeo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2839057"/>
            <a:ext cx="2559050" cy="3498243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1976" y="1985151"/>
            <a:ext cx="43207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Закон о защите прав</a:t>
            </a:r>
            <a:endParaRPr lang="ru-RU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932404" y="2422616"/>
            <a:ext cx="29726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u="sng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потребителей</a:t>
            </a:r>
            <a:endParaRPr lang="ru-RU" sz="3600" b="1" u="sng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0121" y="3352722"/>
            <a:ext cx="5294629" cy="2862322"/>
          </a:xfrm>
          <a:prstGeom prst="rect">
            <a:avLst/>
          </a:prstGeom>
          <a:solidFill>
            <a:srgbClr val="FEE9E8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 7 февраля 1992 года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егулирует отношения, возникающие между потребителями и изготовителями,                     продавцами при продаже товаров                        (выполнении работ, оказании услуг),                                    устанавливает права потребителей на приобретение товаров (работ, услуг) надлежащего качества и безопасных                            для жизни и здоровья 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Заголовок 6"/>
          <p:cNvSpPr txBox="1">
            <a:spLocks/>
          </p:cNvSpPr>
          <p:nvPr/>
        </p:nvSpPr>
        <p:spPr>
          <a:xfrm>
            <a:off x="774700" y="1431114"/>
            <a:ext cx="8020050" cy="554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B57"/>
                </a:solidFill>
                <a:latin typeface="Fedra Sans Pro Medium" panose="020B060404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ЗАЩИТА ПРАВ ПОТРЕБИТЕЛЕЙ</a:t>
            </a:r>
            <a:endParaRPr lang="ru-RU" sz="2000" b="1" dirty="0" smtClean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826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03250" y="222047"/>
            <a:ext cx="12954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5000" dirty="0" smtClean="0">
                <a:solidFill>
                  <a:schemeClr val="bg2">
                    <a:lumMod val="75000"/>
                  </a:schemeClr>
                </a:solidFill>
              </a:rPr>
              <a:t>0</a:t>
            </a:r>
            <a:r>
              <a:rPr lang="ru-RU" altLang="ru-RU" sz="5000" dirty="0">
                <a:solidFill>
                  <a:srgbClr val="F34840"/>
                </a:solidFill>
              </a:rPr>
              <a:t>3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263724"/>
            <a:ext cx="711200" cy="82392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500121" y="626589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МИНИСТЕРСТВО ПРОМЫШЛЕННОСТИ И ТОРГОВЛИ </a:t>
            </a:r>
            <a:r>
              <a:rPr lang="ru-RU" sz="1400" spc="4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НОВГОРОДСКОЙ ОБЛАСТИ</a:t>
            </a:r>
            <a:endParaRPr lang="ru-RU" sz="1400" spc="4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15832137-BAFA-4C9D-92FC-9D3AD4CAB8A0}"/>
              </a:ext>
            </a:extLst>
          </p:cNvPr>
          <p:cNvSpPr txBox="1">
            <a:spLocks/>
          </p:cNvSpPr>
          <p:nvPr/>
        </p:nvSpPr>
        <p:spPr>
          <a:xfrm>
            <a:off x="762000" y="1513168"/>
            <a:ext cx="7886700" cy="662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B57"/>
                </a:solidFill>
                <a:latin typeface="Fedra Sans Pro Medium" panose="020B06040400000200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2400"/>
              </a:lnSpc>
            </a:pPr>
            <a:r>
              <a:rPr lang="ru-RU" sz="2400" b="1" dirty="0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ПРОГРАММЫ ПО ЗАЩИТЕ ПРАВ ПОТРЕБИТЕЛЕЙ</a:t>
            </a:r>
            <a:endParaRPr lang="ru-RU" sz="2400" b="1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68" y="3621142"/>
            <a:ext cx="1644790" cy="133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4" y="2175949"/>
            <a:ext cx="2089531" cy="1334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64" y="5416701"/>
            <a:ext cx="1620172" cy="109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95715" y="2121099"/>
            <a:ext cx="6543485" cy="4555093"/>
          </a:xfrm>
          <a:prstGeom prst="rect">
            <a:avLst/>
          </a:prstGeom>
          <a:solidFill>
            <a:srgbClr val="FEE9E8"/>
          </a:solidFill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программа Новгородской области 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23.02.2019 № 77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прав потребителей в Новгородской области на 2019 - 2021 годы.   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ПРОГРАММЫ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укрепление системы защиты прав потребителей в Новгородской области, обеспечение координации деятельности всех участников Программы по достижению цели Программы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торговли и заготовительной деятельности в Новгородской области»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программы Новгородской области «Развитие промышленности, науки и инноваций, торговли и заготовительной деятельности, защиты прав потребителей в Новгородской области на 2019 - 2024 годы», утвержденная постановлением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Новгородской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                          от 01.07.2019 № 248                                                                                                 </a:t>
            </a:r>
          </a:p>
          <a:p>
            <a:pPr lvl="0" algn="just"/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популяризации вопросов защиты прав потребителей в сфере торговли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по соблюдению прав потребителей.                                                        </a:t>
            </a: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Утверждены в городском округе Великий Новгород и 21 муниципальном районе Новгородской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ЗАДАЧА ПРОГРАММ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прав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потребителей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муниципального образования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674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799" y="1687942"/>
            <a:ext cx="3697295" cy="515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03250" y="222047"/>
            <a:ext cx="12954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5000" dirty="0" smtClean="0">
                <a:solidFill>
                  <a:schemeClr val="bg2">
                    <a:lumMod val="75000"/>
                  </a:schemeClr>
                </a:solidFill>
              </a:rPr>
              <a:t>0</a:t>
            </a:r>
            <a:r>
              <a:rPr lang="ru-RU" altLang="ru-RU" sz="5000" dirty="0">
                <a:solidFill>
                  <a:srgbClr val="F34840"/>
                </a:solidFill>
              </a:rPr>
              <a:t>4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500121" y="626589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МИНИСТЕРСТВО ПРОМЫШЛЕННОСТИ И ТОРГОВЛИ </a:t>
            </a:r>
            <a:r>
              <a:rPr lang="ru-RU" sz="1400" spc="4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НОВГОРОДСКОЙ ОБЛАСТИ</a:t>
            </a:r>
            <a:endParaRPr lang="ru-RU" sz="1400" spc="4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263724"/>
            <a:ext cx="711200" cy="823920"/>
          </a:xfrm>
          <a:prstGeom prst="rect">
            <a:avLst/>
          </a:prstGeom>
        </p:spPr>
      </p:pic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15832137-BAFA-4C9D-92FC-9D3AD4CAB8A0}"/>
              </a:ext>
            </a:extLst>
          </p:cNvPr>
          <p:cNvSpPr txBox="1">
            <a:spLocks/>
          </p:cNvSpPr>
          <p:nvPr/>
        </p:nvSpPr>
        <p:spPr>
          <a:xfrm>
            <a:off x="762000" y="1360306"/>
            <a:ext cx="7886700" cy="662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B57"/>
                </a:solidFill>
                <a:latin typeface="Fedra Sans Pro Medium" panose="020B06040400000200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2400"/>
              </a:lnSpc>
            </a:pPr>
            <a:r>
              <a:rPr lang="ru-RU" sz="2400" b="1" dirty="0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РЕЖИМ ПОВЫШЕННОЙ ГОТОВНОСТИ</a:t>
            </a:r>
            <a:endParaRPr lang="ru-RU" sz="2400" b="1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53news.ru/images/wsscontent/articles/2020/04/andrej-nikitin-ozvuchil-vozmozhnye-mery-po-borbe-s-koronavirusnoj-infektsij-v-chudovskom-i-malovisherskikh-rajonak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" y="1790700"/>
            <a:ext cx="2561005" cy="166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12" y="5075382"/>
            <a:ext cx="2580880" cy="170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618" y="1927866"/>
            <a:ext cx="2986424" cy="2113036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Актуальные памятки «Берегите детей»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618" y="4472940"/>
            <a:ext cx="2953046" cy="2110968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6" y="3455012"/>
            <a:ext cx="2561005" cy="170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699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03250" y="222047"/>
            <a:ext cx="12954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5000" dirty="0" smtClean="0">
                <a:solidFill>
                  <a:schemeClr val="bg2">
                    <a:lumMod val="75000"/>
                  </a:schemeClr>
                </a:solidFill>
              </a:rPr>
              <a:t>0</a:t>
            </a:r>
            <a:r>
              <a:rPr lang="ru-RU" altLang="ru-RU" sz="5000" dirty="0">
                <a:solidFill>
                  <a:srgbClr val="F34840"/>
                </a:solidFill>
              </a:rPr>
              <a:t>5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500121" y="626589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МИНИСТЕРСТВО ПРОМЫШЛЕННОСТИ И ТОРГОВЛИ </a:t>
            </a:r>
            <a:r>
              <a:rPr lang="ru-RU" sz="1400" spc="4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НОВГОРОДСКОЙ ОБЛАСТИ</a:t>
            </a:r>
            <a:endParaRPr lang="ru-RU" sz="1400" spc="4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263724"/>
            <a:ext cx="711200" cy="823920"/>
          </a:xfrm>
          <a:prstGeom prst="rect">
            <a:avLst/>
          </a:prstGeom>
        </p:spPr>
      </p:pic>
      <p:sp>
        <p:nvSpPr>
          <p:cNvPr id="5" name="Заголовок 6"/>
          <p:cNvSpPr txBox="1">
            <a:spLocks/>
          </p:cNvSpPr>
          <p:nvPr/>
        </p:nvSpPr>
        <p:spPr>
          <a:xfrm>
            <a:off x="603250" y="1379538"/>
            <a:ext cx="8020050" cy="554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B57"/>
                </a:solidFill>
                <a:latin typeface="Fedra Sans Pro Medium" panose="020B060404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ПРОДУКТЫ ПИТАНИЯ                                         И ТОВАРЫ ПЕРВОЙ НЕОБХОДИМОСТИ</a:t>
            </a:r>
            <a:endParaRPr lang="ru-RU" sz="2000" b="1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400"/>
              </a:lnSpc>
            </a:pPr>
            <a:endParaRPr lang="ru-RU" sz="2000" b="1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2" descr="Календарь событий | Официальный сайт Администрации Валдайского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В городе Чебоксары проводится ежедневный мониторинг розничных цен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4" y="2221212"/>
            <a:ext cx="3667125" cy="219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2213911"/>
            <a:ext cx="2298349" cy="22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058" y="2213910"/>
            <a:ext cx="2603501" cy="220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4423832"/>
            <a:ext cx="2220384" cy="229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547" y="4423832"/>
            <a:ext cx="2962275" cy="229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4423832"/>
            <a:ext cx="1689100" cy="229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3" y="4423832"/>
            <a:ext cx="1133474" cy="229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395" y="4409228"/>
            <a:ext cx="2086178" cy="229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302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6" name="Picture 16" descr="https://savelovskiy.mos.ru/upload/medialibrary/3a0/monitoring-ts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61" y="1565521"/>
            <a:ext cx="2492010" cy="186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03250" y="222047"/>
            <a:ext cx="12954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5000" dirty="0" smtClean="0">
                <a:solidFill>
                  <a:schemeClr val="bg2">
                    <a:lumMod val="75000"/>
                  </a:schemeClr>
                </a:solidFill>
              </a:rPr>
              <a:t>0</a:t>
            </a:r>
            <a:r>
              <a:rPr lang="ru-RU" altLang="ru-RU" sz="5000" dirty="0">
                <a:solidFill>
                  <a:srgbClr val="F34840"/>
                </a:solidFill>
              </a:rPr>
              <a:t>6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500121" y="626589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МИНИСТЕРСТВО ПРОМЫШЛЕННОСТИ И ТОРГОВЛИ </a:t>
            </a:r>
            <a:r>
              <a:rPr lang="ru-RU" sz="1400" spc="4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НОВГОРОДСКОЙ ОБЛАСТИ</a:t>
            </a:r>
            <a:endParaRPr lang="ru-RU" sz="1400" spc="4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263724"/>
            <a:ext cx="711200" cy="823920"/>
          </a:xfrm>
          <a:prstGeom prst="rect">
            <a:avLst/>
          </a:prstGeom>
        </p:spPr>
      </p:pic>
      <p:sp>
        <p:nvSpPr>
          <p:cNvPr id="9" name="Заголовок 6"/>
          <p:cNvSpPr txBox="1">
            <a:spLocks/>
          </p:cNvSpPr>
          <p:nvPr/>
        </p:nvSpPr>
        <p:spPr>
          <a:xfrm>
            <a:off x="603250" y="1292447"/>
            <a:ext cx="8020050" cy="554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B57"/>
                </a:solidFill>
                <a:latin typeface="Fedra Sans Pro Medium" panose="020B060404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АРМ МОНИТОРИНГ И РЕЙТИНГОВАЯ ОЦЕНКА</a:t>
            </a:r>
            <a:endParaRPr lang="ru-RU" sz="2000" b="1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400"/>
              </a:lnSpc>
            </a:pPr>
            <a:endParaRPr lang="ru-RU" sz="2000" b="1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3" descr="data:image/png;base64,iVBORw0KGgoAAAANSUhEUgAABB8AAALECAYAAABAEZh+AAAgAElEQVR4Xuy9BZxd1bn+/xwbiSskEzdIQkgIRCBIkCIlaAK3UCgO8QSHe/9X/vf2c9vbRvC4IsEruFfwliJB4krcbezo7/O8a+8zJzSEZIyZOc+haTIze6+91netvWe/z3olAGARgO7QRwREQAREQAREQAREQAREQAREQAREQAQqn8DiAIDUph3bKr9ptSgCIiACIiACIiACIiACIiACIiACIpD1BFo1awGJD1m/DARABERABERABERABERABERABERABKqOQFp82Lh9a9VdRS2LgAiIgAiIgAiIgAiIgAiIgAiIgAhkLYHWzVs6zweJD1m7BjRwERABERABERABERABERABERABEahSAmnxQTkfqpSzGhcBERABERABERABERABERABERCBrCWgnA9ZO/UauAiIgAiIgAiIgAiIgAiIgAiIgAhUDwGJD9XDWVcRAREQAREQAREQAREQAREQAREQgawlIPEha6deAxcBERABERABERABERABERABERCB6iEg8aF6OOsqIiACIiACIiACIiACIiACIiACIpC1BFRqM2unXgMXAREQAREQAREQAREQAREQAREQgeohoFKb1cNZVxEBERABERABERABERABERABERCBrCWgUptZO/UauAiIgAiIgAiIgAiIgAiIgAiIgAhUDwHlfKgezrqKCIiACIiACIiACIiACIiACIiACGQtAYkPWTv1GrgIiIAIiIAIiIAIiIAIiIAIiIAIVA8BiQ/Vw1lXEQEREAEREAEREAEREAEREAEREIGsJaBqF1k79Rq4CIiACIiACIiACIiACIiACIiACFQPAVW7qB7OuooIiIAIiIAIiIAIiIAIiIAIiIAIZC0BVbvI2qnXwEVABERABERABERABERABERABESgeggo50P1cNZVREAEREAEREAEREAEREAEREAERCBrCUh8yNqp18BFQAREQAREQAREQAREQAREQAREoHoISHyoHs66igiIgAiIgAiIgAiIgAiIgAiIgAhkLQGJD1k79Rq4CIiACIiACIiACIiACIiACIiACFQPAZXarB7OuooIiIAIiIAIiIAIiIAIiIAIiIAIZC0BldrM2qnXwEVABERABERABERABERABERABESgegio1Gb1cNZVREAEREAEREAEREAEREAEREAERCBrCSjnQ9ZOvQYuAiIgAiIgAiIgAiIgAiIgAiIgAtVDQOJD9XDWVURABERABERABERABERABERABEQgawlIfMjaqdfARUAEREAEREAEREAEREAEREAERKB6CEh8qB7OuooIiIAIiIAIiIAIiIAIiIAIiIAIZC0BldrM2qnXwEVABERABERABERABERABERABESgegio2kX1cNZVREAEREAEREAEREAEREAEREAERCBrCSjsImunXgMXAREQAREQAREQAREQAREQAREQgeohIPGhejjrKiIgAiIgAiIgAiIgAiIgAiIgAiKQtQQkPmTt1GvgIiACIiACIiACIiACIiACIiACIlA9BCQ+VA9nXUUEREAEREAEREAEREAEREAEREAEspaAql1k7dRr4CIgAiIgAiIgAiIgAiIgAiIgAiJQPQTS1S42bt9aPVfUVURABERABERABERABERABERABERABLKKgEptZtV0a7AiIAIiIAIiIAIiIAIiIAIiIAIiUP0ElPOh+pnriiIgAiIgAiIgAiIgAiIgAiIgAiKQVQQkPmTVdGuwIiACIiACIiACIiACIiACIiACIlD9BCQ+VD9zXVEEREAEREAEREAEREAEREAEREAEsoqAxIesmm4NVgREQAREQAREQAREQAREQAREQASqn4BKbVY/c11RBERABERABERABERABERABERABLKKgKpdZNV0a7AiIAIiIAIiIAIiIAIiIAIiIAIiUP0EFHZR/cx1RREQAREQAREQAREQAREQAREQARHIKgISH7JqujVYERABERABERABERABERABERABEah+AhIfqp+5rigCIiACIiACIiACIiACIiACIiACWUVA4kNWTbcGKwIiIAIiIAIiIAIiIAIiIAIiIALVT0DVLqqfua4oAiIgAiIgAiIgAiIgAiIgAiIgAllFIF3tYuP2rVk1cA1WBERABERABERABERABERABERABESgegio1Gb1cNZVREAEREAEREAEREAEREAEREAERCBrCSjnQ9ZOvQYuAiIgAiIgAiIgAiIgAiIgAiIgAtVDQOJD9XDWVURABERABERABERABERABERABEQgawlIfMjaqdfARUAEREAEREAEREAEREAEREAERKB6CFRYfEilUtXTU11FBERABERABERABERABKqIQCAQqKKW1awIiIAIiAAJVLjUph7UWkgiIAIiIAIiIAIiIAK1nYA21Gr7DKr/IiACNZ2Aql3U9BlS/0RABERABERABERABERABERABESglhOocNhFLR+/ui8CIiACIiACIiACIiACIiACIiACIlDFBCQ+VDFgNS8CIiACIiACIiACIiACIiACIiAC2U5A4kO2rwCNXwREQAREQAREQAREQAREQAREQASqmECFxQcl56niGVLzIiACIiACIiACIiACVU5ASdSrHLEuIAIikOUEKlztIsv5afgiIAIiIAIiIAIiIAIiIAIiIAIiIAI/QCBd7WLj9q3lgiWVuFzYdJIIiIAIiIAIiIAIiEANIiBv3ho0GeqKCIhAnSSgUpt1clo1KBEQAREQAREQAREQAREQAREQARGoOQQqnPOh5gxFPREBERABERABERABERABERABERABEaiJBCQ+1MRZUZ9EQAREQAREQAREQAREQAREQAREoA4RkPhQhyZTQxEBERABERABERABERABERABERCBmkigwuKDkvPUxGlVn0RABERABERABERABA6HgJKoHw4tHSsCIiACh0+gwqU29aA+fOg6QwREQAREQAREQAREoGYR0IZazZoP9UYERKDuEVC1i7o3pxqRCIiACIiACIiACIiACIiACIiACNQoAhUOu6hRo1FnREAEREAEREAEREAEREAEREAEREAEahwBiQ81bkrUIREQAREQAREQAREQAREQAREQARGoWwQkPtSt+dRoREAEREAEREAEREAEREAEREAERKDGEaiw+KDkPDVuTtUhERCBChBQEt0KwNOpIiACIiACIiACIiACIvA9BCpc7UJkRUAERKAuEZD4UJdmU2MRAREQgcohoM22yuGoVkRABLKbQLraxcbtW8tFQi/q5cKmk0RABERABERABERABGoJAYkPtWSi1E0REIEaTUClNmv09KhzIiACIiACIiACIiACIiACIiACIlD7CVQ450PtR6ARiIAIiIAIiIAIiIAIiIAIiIAIiIAIVCUBiQ9VSVdti4AIiIAIiIAIiIAI1FoCfriFwoxr7RSq4yIgAjWIgMSHGjQZ6ooIiEDNJqCY35o9P+qdCIiACFQmAQkOlUlTbYmACIgAUGHxQS/jWkYiIAIiIAIiIAIiIAJ1iYCEh7o0mxqLCIhATSGgUps1ZSbUDxEQgRpPQC+jNX6K1EEREAERqFQC2mSrVJxqTAREIMsJqNpFli8ADV8EREAEREAEREAERACg0CCRWStBBERABKqOQIXDLqqua2pZBERABERABERABERABERABERABESgLhCQ+FAXZlFjEAEREAEREAEREAERqBAB3+shM9RC1S4qhFQni4AIiMB+BCQ+aEGIgAiIgAiIgAiIgAiIwAEISHzQshABERCByiNQYfFBiXgqbzLUkgiIgAiIgAiIgAiIwI9PQLkffvw5UA9EQATqHgFVu6h7c6oRiYAIVBEBvYxWEVg1KwIiIAI1lIA22WroxNTQbh3sPeFga6my3y9q0rqt7LEdbOrLy7gm8aqhS7vSupWudrFx+9ZyNVqdC6pcHdRJIiACIiACIiACIiACIlAOAjJKygEti0+R+PDPk1+dtqLEh5p/86nUZs2fI/VQBERABERABERABESgigmo1GYVA1bzIiACWU+gwjkfsp6gAIiACIiACIiACIiACNR6AgeqdlHrB6UBiIAIiEANIiDxoQZNhroiAiIgAiIgAiIgAiJQcwhkQ7WLVGB/3oFUxtcpgKJMIACkkikkk0nw8GAoiGQS8A+1Y3gaD+QnxZ8EEAi6r8nRWPLbwcwL1Jy5Vk9EQASqnoDEh6pnrCuIgAjUEQKK/a0jE6lhiIAIiMAhEKjOWPVD6E6VHULxIVMOyNQGkvGEXTccCpm4QPGBn2AwiEQSSJrI4L522oMvNpjkYP95soQnYgSQQtK+r48IiED2Eaiw+KCX8exbNBqxCIiACIiACIiACNRlAtkiPJhE4IkP9Hj4jhMEkgnP0yEYNPGA4oO9+ydTdH8APM8G3+PBaQ9l3g9OnEghGAgiGAqBEkUiGXdt6CMCIpB1BFRqM+umXAMWAREoL4FsehktLyOdJwIiIAJ1iUBWGMkZ4sN3544eDfzd54dcZHoy0AfC+UGYvmCaA2UHL+DCQi4yxQy2QZ50kviuyHEoa6ayfweXtzLCofS1th6TrUyy4j6vIYtS1S5qyESoGyIgAiIgAiIgAiIgAj8eAVW7ODB7ejtYrocAEAqFXYhFIIC4OUAwrMIPsADoPWE5JMwzImAeD77HhHlNJJMIBwMI+bkhfrzp1pVFQAR+BAIVDrv4EfqsS4qACIiACIiACIiACIiACFQRAT8UwxceeJlwKIhAMGShGLFYDIFImMkenKsDE0ryIMspSe8GBlgwQaWL5eDXzBsRCoaQiscR8HJHVFH31awIiEANJSDxoYZOjLolAiIgAiIgAiIgAiJQfQQOVGozG6pdHIhwOg9EIIBEImHiAYMo9hUVYs/ePSgtLUWCIRThsCts4SWbpFgRCoXsa55DkYKf3NxcRCIRNKrfAPk5EYQCQSS9dk2z8KphVHZoRfWtHl1JBETgUAhIfDgUSjpGBERABERABERABEQg6whkg/jgl9bMLLmZroARYIJIhlwEsGHjRixbvgy7du1C48aNsX3nLtSrVx9xejIEAgiHwyguLkajRo2wZ88e5OTkpEUJ/qyoqAjNGjdBz6OPQkGr1ohFo+lj2IbLB+GqZugjAiJQNwlUWHxQgo66uTA0KhEQAREQAREQARHIZgLZsgvviw9OKfCiKLwqGKXRUuTm52Pnrl34y1/+gsKSYjRq2BAtj2iJosISEwvo6UB7gAICvSTy8/Pt62g0aj+jCEEPCHpLrP/2W7RvXYATBw60dni+yycRSHs/ZPOa09hFoK4TULWLuj7DGp8IiEClEciWF9FKA6aGREAERKCWE8iGTbb9xIeM0pv0fkgihVA4jCXLl+H9Dz7AcccdhxYtWmD3nl0IIGRKRab44P+epPcDPSQoLlB8oDDRtk1bfP7pp9i0fj3OGDwYBa1bm+BAwYKeEekynt+zZvQ7uJbfTLW0+9nwDKjOqUlXu9i4fWu5rqsHQbmw6SQREAEREAEREAEREIEaTiAbDI/vFR+YSzIQQCAYxKIli/HpZ5+h34D+JkasXbsGeZE8JOKJdE4IX4Rg6EXjRo2wr7AwHUZBjv1O6Ielixdj5bKlOO2UU1DQusAEB34oUlCEoF3xfbaFbI4afrPU0e5lwzOgOqdOpTark7auJQIiIAIiIAIiIAIiIAI1iADFB1cu033M44HhF14IBkJBfPXN1/jmm2/Qu+9xaNSwEfbs3YsGefVQuK/QqlhQPEglgdy8XOzevRv5+XleDocQksmEiQxt27bDssWLsHLZcgu7aN26NYJeuIVfjvNg4kMNQqauiIAIlJNAhXM+lPO6Ok0EREAEREAEREAEREAEagwBP+9AjelQNXXku+JDWnig+MCwipwwFn75JRYtWYrevfugS7euCASAQDKFcMCV3rRqGPReiMeBQAqhYNjEjHg8hhDzQoTD5iXx+eefYvnSpRjQrx/at2uPSCSMeMwlrHQCBgM99BGBmkGAXg/yuKncuZD4ULk81ZoIiIAIiIAIiIAIiIAI1BoCgQxzn4Z/CgEkqS7wwzCIkAu7+PzzhehzXF8c3aO7/SgZdx4N8WgMyVQSiUQSuTk5iMZjploEQyEz3ChIJJIJ1Murj4ULP8fKFctw0okD0a5tW4SCISRjcRMoWMzTd3H3K29kVuD4bnhIrQGsjtZ4Apkig5+DhGKYnzS1xg+gFnVQ4kMtmix1VQREQAREQAREQAREQAQqk4ATH1IZYRcBJMGSl54YEAxg6fIV+OzzL3BCv37o3KUL4omEhUyUlpTgs08/w4aNG1BQUICWLVvi22+/RWFhIVq1amWVL9atX4+SkhIc3/d4bNmyGatXLzfxoW3rArsKBYwI/5UsK7VJ7wsTOLzwDwoPQblEVOa0q60DEDCxjGubYlgwaFVamMtEn8ojUGHxQUk4Km8y1JIIiMCPT0DudT/+HKgHIiACIiAC1Ufgu+IDvR5SnvjAXgTDYSxeshSffvY5ju93Ajp07GhCRSQSwZ49e/D2W29h6bJl6Nq1K9q3b4/Fixdj79696NatG/Ly8rBkyRJEY1EMPm0wCgv3Ys3qlRj0feKDxXPQ80LiQ/WtAF0pM+SKti3/+AKEnxRVlCqHgEptVg5HtSICIlBHCEh8qCMTqWGIgAiIwGESOFjOh7q82fbPng9BJC0FpftJOCeCb75ZjM8XLkT/AQNwZKtWSDA3A8tkJhNYvnw5tmzZiubNmqFJ0ybYsnkLikuK0ap1a+Tm5GLdunWIRaPo3bs3NmxYj1Urlx1UfDA/DC/ZpZ/8kh4SwcwYjMOcWx0uAodCwBcdKDjweUCvB3pC1OX7/1C4VOYxqnZRmTTVlgiIgAiIgAiIgAiIgAjUIgIHC7tgeAUrWHyzaAkWfvWVCQjReBybNm9GOCcHrVu3wo4dO7Bt+3YLuaAAsWbNGpSWluLII4+0sIuNGzeiqKgIxx57LLZt3YqVK5bipIED0E5hF7VoldT9rvrlXjlSS37qeT/I86Fy577CYReV2x21JgIiIAIiIAIiIAIiIALVTyBbM9sfNOcDUsjNy8PCr77Gwi+/QvcePbBx0yYsWrwYefXycfTRR5v4sHbtWrRr1w5t27bFokWLsG/fPnTu3NnEh5UrV5oYMWjQIOzdswfrv12Dk08qy/mQYtUMeloo50P1L3pd0Qj4Xq++xwO/l63Pg6peEhIfqpqw2hcBERABERABERABEajxBDJdqzND8Op6Cc6DiQ8sfBmJ5OCzLxbim2++Qb8BA1BYXIzVq1ZZLojOXTpj165d2LBhA1q0aGHeDuvXr7fvUYzIycnBqlWrbO779++P9evWYfWq5RhEz4eCNpa0EokULKUfk0p6VTaU86HG3y51qoP+vU+PB358bwffA6JODfZHHozEhx95AnR5ERCB2kFA8X61Y57USxEQARGoLALZkgPoYOIDczpEcnKw8MuvLedDv379EAqHsX7jRivBSU8Hej7s3r3bxAd6OmzevNmqBPDr3NxcbN261UoWMgHl+vXrsHbVSpw4oB86tG1nYgP/S0ZjCAVYbtM0CCWcrKxFrHZEoIYRkPhQwyZE3REBERABERABERABERCB6iJwsGoXsUQc+bl5+Gzhl1i2fDmO7d0bK1evNi+IcG6OiRH0emCFi6OOOsqqXXz++edWBaNnz57m+cBqFwy7OOPMM1FSXIQ1K1fg1JNPQsf27ZGMJRBg4spo3ISIkL/zrGoX1TX9uo4IVCsBVbuoVty6mAiIQG0gkC27XbVhLtRHERABEfixCGSLx9vBPB9Y9pIZ/z/57DOsXLUavfv0QWFREVauWmWeD/Rm2L5tO9ZvWI+CggK0bNECq1evNrGBJTnj8bjlgwgFQ+hzXB9s2bwZK5Ytxmknn4wO7dohmUggxHwPDL0wL4gDez6o2sWPdRfoutnyHKiumU5Xu9i4fWu5rqmX9HJh00kiIAI1lIASDNXQiVG3REAERKCaCWSL0XGwUpv0XKAAsXT5Cnzyj3+gSbNmOOrooxGORCy0ol69eigtKbWZCQSduwJLEzJmnj+zr5MJMKlkSWkJFi9ahFhpMQYO7I8jmrewJJPhYBCBRNLCLvghd5XarObFrst9L4FseQ5U1xJQqc3qIq3riIAIiIAIiIAIiIAIiEANI3Awz4fSaBQ5uTkojcbxyaefYunSpajfoIHlgYjGYsjLzXXeC+GwiRGJZBLhUIgKAgLBoH2dE4nYMfSYiMWi6Htcb/TofhRyQmEEvTwPidIYImGreWHigxJO1rBFou6IQCURUM6HSgKpZkRABERABERABERABESgthE4kOdDCvxuAMlUCuFImFoCCotLsHnLFuzYudN5JySTFpLBZJIUHHgsxYMg/51IgJUCGH7B84GA5X/Iy8tD27atUb9eHmKlUeTn5lrCyXhpKXIjudYm26HnAz++BwT/HWQmSn0qnUBdr+ZS6cDUYIUISHyoED6dLAIikC0E5HaXLTOtcYqACIiAI5A9ocX7W/VOQgjY/xhywRAKhlJEcnIRCoURi8ctMWQwGLJjEom4CQ2eXGDeDIlE0r7Hc4OhoIkV/H4ylUQyEUcymTCBgqJFkCIHj/PayPx9m9kzT4/Q8qwgAa5r8ubfkUjEWmNuDv97FWxep4vAQQlIfNACEQEREAEREAEREAEREAER+CcCNP7N6A8ELJSCwgT/aa4QXnJIf+fcxBrv+/7x/NvPpWR/pyUK16TV1cz8nuagWgj4c+ILRMp3VS3YdREAFRYftBuodSQCIlCXCGTPTlddmjWNRQREQAREQARE4FAI+GKR5dZIJk0cYviM3n8OhZ6OqSgBldqsKEGdLwIiUOcI6BdwnZtSDUgEREAEDpuANtgOG9mPckJ5f2cfbH7L2+aPAuAwL5qZ4yEz1EVhFwcGqefAYS6wHzhcpTYrl6daEwERqOUE5HpYyydQ3RcBERCBSiIgo6OSQFZxM+UVCrJVfLD8G14+jnCYyUBdzgd+T2v+nxermFTuDaxSm5XLU62JgAiIgAiIgAiIgAiIgAiIQI0kkLnJYlVLvDwdFCLo/aCPCFQlgQrnfKjKzqltERABEagpBKR815SZUD9EQAREoHoIlHdHvXp6p6uIQPkJ+N4PrGLi53yQ52f5eerMQycg8eHQWelIERCBLCYg8SGLJ19DFwERyEoCEh+ycto1aBEQgSokIPGhCuGqaREQAREQAREQAREQAREQAREQAREQgYxSmxu3bxUPERABERABK2fuVyIXDhEQAREQgWwlII+32jHz5f2dXd75Le/1ykOzvEkxyzu28vSxKs6pCsa1nUlVcP4x2lS1ix+Duq4pAiJQYwko5rHGTo06JgIiIALVSkDGSrXiLvfFymuolnd+y3u98gxQ4kN5qB34nPLOd+X1QC2RgKpdaB2IgAiIgAiIgAiIgAiIgAiIgAiIgAhUKQHlfKhSvGpcBERABERABERABERABERABERABERA4oPWgAiIgAgcAgG56x0CJB0iAiIgAnWIQHW619chbBqKCIiACHwvAYkPWhwiIAIiIAIiIAIiIAIiIAIiIAIiIAJVSqDC4oN2A6t0ftS4CIhANRPQTlc1A9flREAEREAEREAEREAEsoJAWnxQqc2smG8NUgRE4BAISIA4BEg6RAREQATqOAFtsNXxCa6C4VX2+0O2rsHycsxWXlWwlKusSZXarDK0algERKA2ElCpzdo4a+qzCIiACFQ+ARkylc+0rrdYXqP5+7hk6xosL8ds5VWb7iuV2qxNs6W+ioAIiIAIiIAIiIAIiIAIiIAIiEAtJFDhnA+1cMzqsgiIgAgcNgGp6YeNTCeIgAiIQK0mUN7d11o9aHVeBERABKqQgMSHKoSrpkVABOoOAYkPdWcuNRIREAEROBQCEh8OhZKOEQEREIFDJyDx4dBZ6UgREAEREAEREAEREAEREAEREAEREIFyEFC1i3JA0ykiIAJ1m4B2u+r2/Gp0IiACInAoBOTxdiiUdEwmgfK+P2it7b+OxLHu3leqdlF351YjEwERKAcBVbsoBzSdIgIiIAJ1kIAMwjo4qVU8JBnNlQNYHCuHY01sRdUuauKsqE8iIAIiIAIiIAIiIAIiIAIiIAIiUIcIKOdDHZpMDUUEREAEREAEREAEREAEREAEREAEaiIBiQ81cVbUJxEQgRpHQO63NW5K1CEREAERqFIC5XX9rtJOqXEREAERqMUEJD7U4slT10VABERABERABERABERABERABESgNhCosPig3cDaMM3qowiIwKES0E7XoZLScSIgAiIgAiIgAiIgAiJw6ARUavPQWelIERCBLCEgASJLJlrDFAEREIGDENAGm5aHCPw4BMr7HqZ79seZr8O5qkptHg4tHSsCIlDnCajUZp2fYg1QBERABA6JgAyZQ8Kkg0Sg0glIfKh0pDWmQZXarDFToY6IgAiIgAiIgAiIgAiIgAiIgAiIQN0kUOGcD3UTi0YlAiIgAvsT0A6YVoQIiIAIZBeB8u6+ZhcljVYEREAEDp2AxIdDZ6UjRUAEREAEREAEREAE6iiBTJE5U3jgvyVA19FJ17BEQASqlYDEh2rFrYuJgAiIgAiIgAiIgAjURALK+VMTZ0V9EgERqEsEVO2iLs2mxiICIlBhAnKzrTBCNSACIiACdY6APB/q3JRqQCIgAj8CAVW7+BGg65IiIAIiIAIiIAIiIAI1i8DBwiskPtSsuVJvREAEaicBVbuonfOmXouACIiACIiACIiACIiACIiACIhArSGgnA+1ZqrUUREQge8lEAgAqVSlAfJ3v/wWA+VomefaeakUUuyf//WB2vL6nz7nAMdktgevPf+w8iVDcy0eGrof6tlBR3fY9Gw8HrvDPvkgJwTcjCDlWncTdJBlc7BRZ16G7aasrR9egz+8pg7eqQP16btx6mVf/8AAKxNuRq1DAxQAACAASURBVFv+DnFFQ5gOGH//T/fKAcbofeuHWf8QAK7DlM3rYY3Fvz/T6+EH5jSj/R/KOfBDP/+hEe23bn2W7GfmM8W660P8zs8O5wK8xTLalefAYcLT4SIgAiJQBwlIfKiDk6ohiUDtJJBpuPlGojMQ+W4cRIqmsn3NF9pkMolk0pmRwVAwbUhz7EEagxmG4Hdfek0M8N+pzbZIIhgMem0mEQ6Hrb1EIoEkUggGAtamM1YzzL8MVSKV8gx5z7jlYWyX1w4Fg0AwYO34BjDb9kfMa9u/k+yUmz2OyP8kzTiwHiCeiFsboVDIDCO2n2P9hdf/hPXA2nR2k7OzM4wA/pP8/O+541xbPI9/vLOMcTKZsOsFg457PB7P+JrXC9g5bC+RcGMua8MfxXcNODdHmcYU2+V5oXDI2rSfG3LOvfv4woHfd59n5ppPiws+be9kHkuWHI8/zmS6v57gYdNAIID/s1A4bGMPBMjF9dnWFKclFEQwQNZcj0kEvHVlP/eZe3/bXHhjYpf8Mbkfs333xx8p2/Pnju3Zerf1T9Zl4pY/lxyTrdlkypsf11+/ne+uA/+87xrWZevCnZv+uX9RrtOMNZWeC+++ZB+8A9xf3znWXxuZ/cqcv/S6T7r7Mn1v2m1Qtm7svrQ5cfeaf03ySaaSthY555y7oD1HyPcA8o13k/jrxqbW7lUgkeR6TiLM9Z+eR5tI77oZPefP2V+vMkLKnz+uu6Rjknlf+OPyebl71rXLZxC58p7gWIK831NAIp6wufd//n2Cl2snvfDL7h9bR25Oua55XIL3A9dUKIhEPO6tQ/c8ZN+CwZAnpLL/jqfj4u5pN7/eqrV7w/0781ni1q93j+zH0T2bfC4SKA50J+h7IiACIlB3CEh8qDtzqZGIQC0mUPYy71kQJjXQ0PJfofluS/Pbf9HlC3ksnkCchk4ggJycHPdCzvM84ydtJHrGT9qY9Y08u2wSSd9YyjiOL+Y0QqOxuBkTYRqZztxwu4Jp6y9tXqVf6ilY8EPDgS/W7JcZr57hxL6naNQnUnaNUCiIcChiL/P8mYkHmZ4S5glAw9kZVHyJpxjAPyYM0FgJhczWiEWjdr5vWOwvY5QtEbfp6YQEZ1Q7sYUcndHgjB33czdcXnd/44DCTJlAFAo50ebAwg8NnjJWvmGU2aZvhJGTGfxmcKWsD3bmfgLKfspPhvXjzZG3e2unmFFMo6hMDPK9KzINbZ+OM4oDiMfiZmRx/iKRCMJhzwBMJMxIo+jFMaeNKn/evK7RRrcNZBOunHhkvaPR5q29tAHnrUnORVr78QQlfx3b325AaaPP+NNITtAodd93Nq8TgEyk4r0Si9mac8JO2fG+gZh5r/hCkm8w+n8HwzTAncDBe8K1vb+3h4lqto7dHzIKmHjkDEyew88/ryU3v/49YAIbQaTHlEKMhrg3LrvXUwGkTEgqE27InNdlr/z1FGY7Gd3MdExwcqDJePafCWjJFBK+mOH1OxIO2Tj8fvOajpkv+iURsjUSsev7a9aE0CQFIbf+nYjnBBWfK+eGfXXPCfd9/s2vbf1TUDKB1D2TEok4OKaId7xj7tasE8f8p6jjB1LzvukEQieE8B6j4OAtSicosBWPH6UbE0S99Wr9pr5CFoEAorGYEw7sYcKjvWt7gtCB5poc/DGm73dvLR3oXqzFv9TUdREQAREQgQMQkPigZSECIlCpBMq3c/XP4oNvnPoGFXcR+QLuXnCdkWDGrm8U2yjcrqNvDNp3vB153+jjy7jbgE66HWuz1FImDNhut70cOwMhbXz5u83Jsh14a8/fWPQMQrfb7XbEy67tdhBp2KRfuuNxM2ZpXNP04c6jv8tuBpBnaJeZRdyFd7v1NEhoJPjt0wimkeYbbu7invGX3N9gzzT6cnIiCHmWq4kMCX+X0/d88HZdPWMhEgmbEULjp2xXNmZGh7XreVn4c5O5i+sMYueR4XsqmJOHzWHZ9SgQmJGcSiInEvFG4gw2zpPje4BQie+6jX9nRftCg78WyNIMLW8HOGDGqfNUcKKM59XgG1a2c+6vh5S3Zmi8cZ2EPG8DZ3T7/K0Ldo4nNpgh7TwRqA7Ytb2jfaMrc1ecbXHcvrHo7zCz32kjzV+P7Hd6Lp2HhBOMnFHuCzhcJzmRHGfAejvxpqVlWObWtsci815mX8wYpqgWi6WFNje3ZTva6XNopAa4XkNu3dg94PrC3Xte0x9ferqc5WtrhUIJB1EmsnmeM9710jy+IzT6x3NO/TVTJmB6wtgBnB+4jo1DwAkk/vlkZR4z7JP33Cmb5zJPFfczrmXORZnfkn3f876gIBGNRtMChC8i+velP//+vGUuYyc68DnhhAPON/nyevt7Yfh3mPvb945yJ3kqou+x4Is9nocDn2fu/ua6c8+UsImQbs2bUOPdHxRE+IdCRIjHeveMe756K8q7TjjEdeP67z/D2B1+7Ys0/lgzBcaK/mKqzLYq2hedLwIiIAIi4Aio1KZWggiIQA0hkLmDmrGrzd7xJTYYsJ2+eCyK4uJiz1XXveibQeO5m3Pnkbv3fHl2L96e8efvoHo7gBZC4LncOw8AGr2uD87YdVhycnPcbr4fCuF30/PKcEc5YzUY8sIqbCPQGVlpF34aezTIPIOSBqK/W+0b4Oy725333PN9I4E7jiZSUE1w4ykpKTFDJJITMRaxUno8APn5eRbi4QSMoO3iftel2QzGRBylpSXO0PLGR5Y0jngeDU3+jCKJ7VB6u7zcdTXvDN+o4pg9TwnnLVEmDvnGmh+qYDu/FEqCQRQXl9i1XIiLM0RopHx3V9gEp7THhHOd90UMPx7fRAPPo+C7+TCczVW2nmyn1tt5ztxpLRNvyvpoIoW368y5pMHONZjD3e1kCqWxqK2xSDhi69OJKc5A48+9gAO3BtkR7pbTA4OCjmeQkjENMDPM6CVgc0OvnrixTO/+p0Nb6HJP4Spo858OzfDChtgO2+Q9wHa5TtylvRCMBF34GdriPDb8EB5fRPDFL/8c523jjEYKQ6XRqAkYbucftv54PQtx8ObXCQ3OayZawjUWdOuIRi7XY8B97XthpNeM9yTi8dyt57Vs/hA0Hv46dp4XQYQp4Nl97dZUtDSaDqGKxd2uPNtyc+G8TfYP0/G8HdxF7P94qBnIFNu8qzsPIyewHCg8gMKE45eye8qeGzk5adGH94XvmeXWOue27Lnk+CXMa4nX4PymvZgCAeTl5Nqc+aEObIvj4dz6t4YJLd49b2P03R/8MAhPdHUiqxfO5IV5+SIQn03+84XCggkOnqroh4jYbNDrKhxCbm4uYt5xpttkuKnt59mS6QkSCqG0tNTuo0iEz2l6ObnnxoHCcDLvyxryi0rdEAEREAERqACBCpfarMC1daoIiEAdJFDZu02ekzmSqTh27dyJVStWYMP69YhGS80QsLAL2wl0u40NGzdG506d0bZdO+Tl5Xt+BP8MOhaLYu/ePVizejW+/fZbEzQs/IGeBQxtMC+LABo0bIiuXbqiY6fOZjD5cdzurZ9GeIa4AZiBFi0tRVFREbZs3oJNmzdj8+ZNKC2N2o4x90GdIZEww7JR48Zo364dOnbqZNfiC3muiSfO28GFZYQRDITsnHg8gdJoKVatXIUVK5Z7O6FOKeEOZPOWLXDU0UfjiCOOcIZ6Rny1Gd7c2Q3SZTqKTRs3YNmSpdizd48LM4jHLadEfn49dO/eE+06tDcetuOdTKK0pBhrvl1rc1BCASgYNAOxSZMm6NixI1q3boMIDaWgCzVJe0HYDqvbOd63bx9Wr16N9evWGXPPvrO5rF+vPrp164b2HTrYt8lw5cqVWL58ubc378V4eNNpu+M2+Qd2iPB+ZIfwSN+4adiwITp16oh27dqb4MHzGbZiApNnZBcVFWLf3j3YvGkztmzdgl27dtmYTRTwvDA4xgYNGhjrli1bonGTJmjQoD7q1ctHXm5+OmzEwgAYIpDh+k4DkMby7l27sHHTRuzavdPmkmYh55jCjLm1p5zYwHVRLz/f1kiLFi3QpEljM/zZbxN/As5bx8Q4z8OEhuaeXbuxYsUKW+Nclwg49/ymTZsb69atW9u69j9+HzMN/W3btmHVqpXYsmWrN2dlnkc8v0uXLmjevHmZqANg565dtj7XfbvWE7mc1wTH0rZtO3Tu2gWNGzXyQpH8afTzLDDMJmn3ONfKqlWrbS2E6JFkwmAKRxzRyvrP61qoQzKFvXv3YuXKFVi9epVd043Becu4fCvu7zKPjrIQBXdcALzrmzZpgq7duqFFiyMQyclJ8/EN5DKPEueJVVhYiFWrVtkfCgLOQ4QiE/t5JLoddbTdI+yPiS6eIOLnVLC1XliIpUuWYtOmTeCzyV/bPKagoDV69OiJZi2aWx+dV0wQsWgpvl27FsuWLcPefXvTIU++FxfXDsebsNukTIDjOuM6McEklURuXh7atm2LTp06oXHjxvb9fXv32vx9u3aN9YWeDXzWxmIJtCooQI+ePdCkWTNv7bmwFifuOO8V3iPFJSW27jgnhfsKbfwUUPzwm1atWqHbUUehadOmXt6esnvUmtlvrg7/l2Wm587hn60zREAEREAEqoKASm1WBVW1KQIiUA4C3/F28ExG201ze5L2MjxtyhS8++5fzajgjrP/QsuvmZ+BxvxFF1+M6667Hs1btERxcanzNvbDL8wQdKEWS5YswbRpU/G3v31sXgp+zghejzHfNP7atW2Lm2++BUOGXIAg4/u9mHZn8FqAeTrZHQ3JT/7+d3z22afYtGkzaLRtNvFhsxltFCDYmXAOQxichwWNyNYFBTiydSszygb0748BAwagWbNm1idzs2esvCXRA3Jz87Bnzx7MnzsPjz0239i4mHca0EH07z8QI0ePMoOQu8zpDdB0KIfb/U3EY8Zx+tSpWL58mdup9Qz0grZtcNMtI3DBkAvcbnUigbzcHBNrnn32GcybMwd79+xBKByxnc/27dvj2muvw5ALLkReXp7nPeGMJH/3mR2hd8kH77+PefPmYsnixWkj0O18AzRGrrvuOgwdOtQMytVrVuOxxx/H73//ey+EwOVccAKXH17gjEqXK8MLs/HUCPNsoXt/RhgNDajWrVvhmmt+gQuGXGjGrGvUGT6xaAwff/wR3nzjDezZvcvmjvNI8YHGrQsfcXHuPJfjPaLlEWh5xBEmPDRt2hjH9DoGJ550Erp06WqM3C6wW8Xp0IpUCosWfYNnn3sWX331FWKlpWZ0Ms8E111p1OUBYP8pkDRs2Aj169e33ebGjRuhYYOGaNiwgRmMffr0MYEsv359JzZ5iRkpWCxftgyzZ83CW2++SWIujCOeQL/+/XDLiBHoe1xfEzt8Y49/+/PG3f8tmzfhlVdewUsvvojVq9ekkx0SN8WqE/r1w6jRo3H88cfbvNPo5K72unXfYu7cuXjjjTcQi5XamuO4cvLycMEFF9k80+AtjcW8+9t5+1iuCkuoGEJxcRGee/5ZPProY9ixfQdycnKNJUWbPsf1xahRo2y9m9dFMGjC1qPz5+HZZ55CkScm+rlK3P3hJVj0BMvM3Bq+cU6hqGu3o3DzLbdg0MmnuCeP5/Xg5zBIi0jevUeR5KmnnsTjjz1ua4b95LwVFRWj/8CBGDt2HHr3PhbRqPOuoieE3y7H26B+AxNMHnzgfvzlz39xHgd8XgEoLirCRRdeiOEjRqBd+w6I0kuGHjgRiqRxPPHEE1iw4HHs3rXb1rmfi8QMd9OZnGBnoqf3DHA5JFzYi+9xc+mll+Laa67FkUceaWt006aNmDF9Gl595WVrk/cjPUz4HDvr7LMxZtw4dOjUyfLupLzEns7jghel9wY9HErwh9//AfPmz7PnYX5+vl2P88U+DB48GLcMv8XEGV8o8tlmCgeVLWiX45eTThEBERABEagkAsr5UEkg1YwIiEBFCWTWdzATKG2M8PU5FAhg2dLF+PWvf4UPP/gAebnOFdlCDrhDbJaEM3hP6Ncfd951F47p3RuxUue+HvASvVlVggRjr0vwxuuv4f9+8xsz5vPoyux5MZgbsOfF0LRZM4wcORJX/vxqS/hGw8d2Dm031RMgUkl8u24dXnn5ZTPUuNNcUlJqO+CWRI6CQ8SFR7hqCy40gcabCSHBgO0Ssk3u5l504UUYMmQI2rdthxhzMVi1CQoWTKyZZyIADcqZM6bby76rfMEcFgGceNIg3HX3PbZza+78cde+8bHKFTQ6aIik8PZbb2Hy5ElYs3oVcnJzvRjsBDp27oyx48bjwgsvcsZOIm7eGIWF+/Dk449j6pRHzLAIR3JQGoujoE0bjBgxEpcOHebEIBNo/IoaXm6HILBq5UpMnToVL734ghlC3HE1Y9gLmaH4cMstw/Ev//IvJoasXLUK02ZMx++ef95bXBmJA/0qKF6uA47LCQLeMUy+ScOWIo+X8JNGD3f/6RUzZvRoXHrpJWYEuR31oBm4H338EZ5+8im8/967ZkT7VT78fBHWZwRAt36KG2WVCgLmkVJSWoLmzZvhzDPOwrDLhuHY3n2Qm5/nXP/N+8HF4bPtDz54H7/69a/w9ddfo2H9ei6UxUJenCeCRZh4OQ54Pe5A09PB3PuLS0zMocfFqaeeYnN1fL/+qF+/gZcLwN0bq1avwiOPPIxXXn7JPF4sFCeRMIFr3Pjxdq/4RrF/BzsDmbkPgnjrrTft/OVLl6UTTLqd97CJacefcALuvfdf0bdvX5SUFBvvSCRk3j5Tp0zFCy/80UQVN89JBMNhXHLJUIwcNQpt2rRNh1b4cU4mFHqhNolkHM888zSmT5/uxIcIBbIUSkui6N3nONxzz70mPhSV0MvBGbuzZ83A4489ah4IFl7jed2YMe6F96STc3qinRNcPBErmUTXo47CuPG34uRTTrVniu/F44eHZHr0OHEjgdmzZ2HenLnmLeOSvwatXycNGoQ77rgDx/Tq5YWmuDwgfuUUnkujfO2a1Zgw4bd44/XXTWikVxSP43rl/TB67BjzLKJY40Qkco5g1qyZmDVzBgr37rOvueadiAoTBlz+D7cWfBnXhRK55KN+P6644krceOONtp54723ZsgmTJ02wZxqfd6GgSyZbXFKMCy++GONvvR1t27W354N5glheCC8BLcUH88yI4smnnsLs2bOxZcsWa9c92QMoKi7BGWecYWuwe49jPM8oJ45V1OOhor+JdL4IiIAIiEDVEZD4UHVs1bIIZCWB8rm67u9OT3D2qmyhD17ivFQSX325EL/+9f/iy4ULbQfYKxngJb+jy7kzzFq0bIkbb74Fl112OUKhiDPyrQqeV8oulcCmTRsw9eFH8Lvf/c6MYO4kOjdounyzukXYXuQbNWqEa66/DtdddyNycvMQLaURyJdxV0eCQsDSpYvx6quv4dVXX8WOHTtsR5ofP48BXfPpzkwXbjOA4gmUlJaa6LF79y4zBLhrzn5yd/3IVkfinLPPMRGiZ8+e5nLvBAvGkudh3769tqs8a8Z0669z43buzANPOjFDfOAuo1em08/4z0oZ5o2exJ/feQf33TfZdl2Z28IqiMQSFgIycvRY8/ZwwkDSxJmion1Y8MTjmD5tqhl3NOppDLUuaINbhg/HpZcOc94h3k6/yxXgzI0d27bhj3/4PZ5c8IR5ElhCSZYwtLHRxT6KArZzyy24/HInPtCNfebMmXj+d897ye7KXOad+7rLl+AqCTijxWLnPQPM1lE6J4CbUxp7rVq3xo033IgLL7zAfs421q9fj3fffRd//OMfsWL5ClsPNJot0WcoaF4HnEeGbJAzDW8a275HBPvCn3P983sUcwYOHIirr74ap5422EowOrHJPRbY/ocffogJEybgqy+/RL28XD/9pBmjjRo1Rm5+ftrNnjvOe/fuMw8JGqYWchSLmVcBRTGKTiNHjTYxwCXtdDvbdHufMuURE3zCnrFNo7Rfv/4YP348+vcfYAakL4j5HMmU3ik05ClAsO80/rkL7pKnhlBC8eH443HXXXfhhBNOSOeXoLCyedNGTJs2DS+99KLlaeH9Z/kowhFceNHFuGX4SBMfXMUE3+sh7X+AYMB5ytDTZuaMmXZf+XkUKOz16dMXd911D07o3x8lJVFbd6WlxSY+PPHY/HQ+E399+IIBnxu8D/08JH5eGGeaOy+Ho3v0MJYnnTTIVb/NSMyYzmPihXGEmCAzEcec2bMxb948u3/9HAq8R046+WTcevsd6NXrWOdhYm35uSecpwfDadasWY2JEyfizddfdyKalwS1tKQUl112GUaPGYMCj5eJD15o09zZszFn9ixbcxY+45WldXlYXNUaF5dUVqLUT+TJY8mSIsQlQy/FNddcY/cgk9Fu3bwZD9w32cQHS2rrVbKhSHr+hReZaNCuXQcLQ0qPyVixUg8FUZcj5CkTH+Zg69b9xQe2c8YZZ2L0mLHo3qMHksn9K9qU7/fI/r9y5TGRla8gGrQIiEANJyDxoYZPkLonAtlB4J/FB5cgznk/+KXc/vHJ3/HL//lvZyxbQje/BB0TI+aYqzp3svnSyRfb2+64E507d7WXYIZRmIHOEnGe18OD999vL+00ghk/zzZ5bHFRsRkodIGnkDD0sstx8/ARaNCgsTOg6MJtBmgx/vTO23jggfuxdu1ayzHBZGou9IBGYchCEk459RT07tMHBa0LTDTZvWsPVq9Zg48++hCff/45du7cYbuVzLfA3VsasYWFRTj66O4YM2Y0Bp822EQU7hxzV5wGzry5czF71kwkEm6n017WAylz97/zzrvQudtRZuxYbkgr80jjI2neD5EwxYoE3nnrLdw3eSJWr1pl/aJBE0sm0aFDR4wcNQbnX3Bh2uU8LyeCwn178cTjj2Ha1Cnp2HaGXbRp1w63DB/hxIdgyCpn+B4pvE5JUZEJD3PnzsaunTvMCdyvnhCLOeOFRmK7du0wfPgIXHzxJXY+RYq33noL77///n7J/pzx7jgsXrwYO3fuNIOdAgbbIY82bdqgc+fOacHJTxpITtzd5a7rSSedZO188803ePTRR/H666/b/NnaMlf7BHJzc9CsWXP0OraXhSh07drV4vcpHP3j00/x3nvvWT4EJtDkjjd365kbgv3hlAw6+VTcc8895jIfizMhovNmoBDywYcfYOKECfj6q6+Qn5dju8UMc2EegzPOOAvHHX886tVvYALc+vUb8Omnn+Kbr7/C9m3bbKxsjO7tHHOz5i1x7fXX44orr7S5pMDFv7nOHnnoIbz88ovWPtlzXTBcguEAFCFsN90rUemX0OSYaNS+9uqrJgLw437mytla0tCSEhx//Am4++67TYQgOxOUQiFs3LABU6dNseuagBMIIs77LxQ28WH4yFFmTFPEcd4OTpVxAQIUN1xixmeefhozZszAVk+wonrHPCPHHXecJz4MREkp74GIiUGzZ0zHE0/MB3N2+OITjXDy4pqgmFe/QQM/GsHLrVBWtYJCYKvWBTjjrDPRrdvRLnGt5wniJ100zwka/xYORTEx7jwf5s2z0I/9xIdBFB9uxzG9jnUhCk6LS1eO4Bf16znxYdKkSSY+mKeXJ5SWFHviw1hPfGDoRqAsnGnunDmYO3uWiTMmyHljZfgEx8rwLSvTax4QZQKEL9Rx7VB87TegP04+eRCaNGlma37zxg24b9IkL+zCJTFlO5wvzt/Y8beiXQeuab/Ki5dsN5VgUJe7FxIJPPP0U5g1azY2b9ls3j6uFCpQVFKMM888yzysmM8iXQ0nIzlsdvzu0yhFQAREILsISHzIrvnWaEWgygkcbMfq+3eiDuT54NWXd0UCzIX3/XffxS9/+d/Ytn2bvcjSSKGgwER/TZs1x7r16yzvA19627ZtbwYx8z/QgIglvGz5qaTFM99/H1/03/BKV1JkaIgOHTqYIbtu3bp0Bn8akcxlMGbceDRr1gI0lgNJloIMY9WqFfjVr/7X8hjk5eWaUceXee6Ss18MoaAxeMqpp6IFk8VZTLRzfaf78ob1G7B40SK8/8F7eP/998wLoqi4CPXq1bN2aOzQuOMu/cknn2JeDDT+aPjOnTMXc2ZTfGCpTe6UMitGynZraewc1b2HVzHBXY9+GlZJgxUyQu7ff3nnHUyaNBFr1qyynA40vKJxej50wajR43D+BRdYTgcajxQfivbtxYInHjPPByafpOcDjY82bdvhppuH49KhQ8245Pf8ud65YzveeuMNPPnkE5Z80Hack656gr/Pzb7QWG5t4RujwPhzPyyFAoOfmDLTHZv/pvBAg49GOefJj82nOHDBBRdg2LBhZoD7LP2Ek7w2PVr4h23Mnz8ff/rTn9Ku+r7RShHpzDPPtD9du3ZDQZuCdAlQGpA0+Gg0Lly40IQLihhck66KSNBEjEaN2ZcL8bMrrsCRrVrb+nHCS8TzfPgtvvrqS+TluPXMcTNXxIhRo3DOueeZp0AgELJcFBs3rMfCLz63cKGPPvrYS6rIMqk0DnNw8imn2Jrv1ftY53UTDpuw9PCDD5kRGQ67PAJcM5niQwmFDPMaSdn4duzYjsefeBzPP/csdlquBeatoJGZdBUKuIZNfChNiw8Mu+C4nfgQtmSmzKfyEsUHbz1wLTEh6YUXX4LhI0bauuHOu0sH6pU39XI+cE3TY+Lpp58yDwoKUZxjjoBeQxTznOfDAJSUxIwTPQ1mzZyGBY/PNyHCFwH8AjWnn34Grr32GnTq1DldVcYVlnGCBz2nElZZxyU/NU8lL3wo87mWzvnA6h7McJCIYdas/cUH5x1TihM98aHXMce6e4myg5eY0dnZyf3FhzdetwoTvpdWWnwYMxYFbekp4nsIsHJOEPPmzMa8uXPsuWUhQl4YWq9evSwnBkWhuMs4ma5E4zwinGcC7wmun3qWKLWeHcN7ZuvmTbh/0iTzfOD94/JdOMHp4kuHYtToMWjTMaGBUQAAIABJREFUvr0Jom7+nMBJr4dUKm7PZ4oyzz7ztAkzTKQZ9vPKUHxg2MWZZ2Ls2PE4unsPeyb45WGr/JeULiACIiACIvCjEVCpzR8NvS4sAnWTwMFcXQ/LDdbPnO7ems3YffvNNyznA0MduLPmJ0yjaMCs6R999BF27d5tr8I0ci648GLcfvsdtlNN8cG9nANLlyzBHXfehiWLlyA/L892WZn8jm7yNCCZANDaZvK8nFz89Kfn47bb7rDdZbq6sz/0Hvjogw/wn//579i4caO50bsd0rDtsnbt1hU33XQzfnLOOWak80MDm8a5H9tPQ4Ev6V98/hn++3/+C4sWLUI4QsPUhS7QUOVu5tBLh2HcuFvRpElTa2f37t1mMNPl2hnyzqWdluUZZ56Bcbfdjs5durpYfpfjP23MWEI6GnhI4d2//gWTJk3A2tWrkZ+Xa+NlDocOFB/GjMNPz7/Q5Y2gB0BOBCWFe/GkhV1MQbS0GIFwCLFY0nawb7zpZvN8CDHu3DM2OUeLFy/CpAm/xV//8mczsmhsudKDTBbK82PGi+Nl4s2RI0bhkksv9YwlRiuwioMfr+7EJt9r4osvFmLixAnmfUDDlB+2x/n+xS9+gRtuuCEt5PiCQmbyQAobzz//vMWkb9261Y61cAYaW+EIThs8GCNHjETPHk7IoZHFOXEJ/xg2Aps/9p+JFZmDY+mSRcjPz/VKLzJpaRwdOnbE6LHjcM4551oODr+E6QcffIAJExl2sRAN6uVZrgNep1OnLhgzdhzOPvc8V83FS05KMSMRi+MPv/+dhVKsW7fWdqn5KS7lmjvacilwR5mGKdfR2jVrPPHhRfOSIErOMz0eRjNR5AknWNgFAq68LAWXr7/+Cr/+v1/hvb/+FQ3r13ex+lzzLD9JV32GfoTCFnbR9/gTcNddd+O44/q6NeEli6Tnw/Rp0/DySy8hnog5o9hCWCIYctFFJj60b9fBwi78UJS014OFYbhqF88/9xxmzJiOrZu32BzzGcLr9znuONx51904od8A83ygZxAN4zmzpplAxmSVfp4OF5YTNP7Dh9+CLt26ebk6vPwCbrWlK6pYQlaWtbWPS+aaabz7oRfsi/N8iJmXCEOh6PlgORfYTy/s4rbbmfPBiQ8uWMuLGDOxKYl6+XlYu5aeDxMtMajNtxd2QeHtsmEMuxiL1m3b2XqyO5phX8Eg5s6ZbX/oweWXx6XnDT1D7rn7HguH4fz6jO055JVj5fkWXsZQs6ALWeLaJ+etmzbivsn0fHjFcptYxR0m9Szch4suvgQjRo1G+06d0uFgLt+OSZxAiiVpeR/F8NSTT5rnCnM+8P6iwEMPmMKiIpx+xpnm+dC9R0+XZNM8XrzQOJ9+OT0h/PwcdfO3rEYlAiIgArWXgKpd1N65U89FoM4T8Ctd0PgsLizECy/8AfffN9nK7kXo/u1VPejZ8xicfvpgvPjyy7aTnZdfz3Ywex7TC3fcfqe9gPPl2hmuQXz6j09wzz13mwcEjXfmM6ARdtZZZ1nCSO6k0xXZQjiCIfzkrJ/gzjvvxhFHtjIDjS/YhYV78bvnn7OEb3t2706Xz+NLOF/ehw4bihEjR6Few4a2A+p2Dt3eoIWReFUHaBB+u3YVJk+ahHfeedvt1nqGBY0BCgh9eh+H22+/y7wa+NmzZzfmzZ1nBg93pLlLTJd+Gh+nnHYaaOwc1b27eWJYnkPvus7rIGku7sl4DO+8/aaJD6tXrjRhgKJNNJ5E+46dMWr0WJx/wcVOfGDCydwIiplw8onHMGPaFBODgr74YBVBhuOSS4ciGI4YN3NRTyTw7l//aonrli9bagIHh96oUUMr8cgShRs3brJr0KinADRypC8+uASFvsu7jYLJ/VIMnWEyxJB5HNx3332gEe8bpnQLZzUI5lq4/vrrUb9+PWPIjy8sWA6LvDwTex5++GETL/gx13IKXdEounU7ygzks885x4QuJnx0m/MugR+NQzPWEq4SAI0/Vh955sknrEKBn4eDISj59epbMs4bbrwJRx5xZDqEhOEkk++bjK+/cuKDM7hjFio0dtytOPvcc91OdzoBZMiSY/75T+/goQfvx9dff2mCgiV/jMbQoVNnjBw9GmeffY6NlYbl2rVrMMUSTr5oYQJkSMOauR4oPvTlzjhzdHDnmi77pVHz4pg9eyaWL11q9waFopYtWqJZ06ZYv34dduzcaV4BzLVw/An9ccedd6bFB79SBcWHGZbz4SXE41ELUyALBEO4+OJLbce7fYeOKIkxfMR7lFmIlbkamBgQLS0xzwcmnNyyebN5ZXCszMXBhJN33u3Eh1KKD+Ec85CZPWs6Fjwx38QHeoz4CVA58HPPOdeqWFgyVvbFQmD86inEnHTVIVhZxsIUfNHBhZyk80RYYlB+z+NJ8WHWzHTOB0sym+H5cJsXdkGvIguBMiPdCR68f+vXo/iwxpK/vsmqJAyvsueFKzd72dBhJkb54oNby1yvQcs1QRGS3lAUh9hP3lf0eLjXEnL2t7H6iP1wKPM8YjJTVp9IOe8H36ODnltbNm3E5IkTLeyGgqWfE6SwuMjmb/ytt6JLt6NYbNjzrPIywHrCJvPKUHx4csECzJg5E1u3bHYlUfns8RJO0hNlLBNO9jzGeT541XHq/C82DVAEREAEspiAwi6yePI1dBGoCgKVkSgss19+/DNL2D391JNmcNNVm0YXX4r5Vs0X7OtvuB4vvvQSnnv+d2jYqJG95FJAuPqqayyLe44l9GP2+BK8/vqrlqdh+/Zt9vLdtEkTXHnlFRg0aBAmT74Pn336KfLy8y35IncFTzvtNPzbv/072rbraLuAfFFeuWKZVX34y1/+bLvJfhJC7tQPGDgQ48ffil7HHot4ki/3zuWZGeNdbLMzbvhvhjPs2LENb7z2GqZOfQQ7d9Gw4666c/+moZyfVx9X/OznZpjXz69v4sOcOXOMBXddrYJHKo4GDRui/8ABuOGGm6xcIA0K87g2ozNo7tyOZwAlRYX4y5/+hLlzZlmmfVYPsUoC8YQZsRZ2MeQiJ2BY7oMIivc58YGeD6UlRebREY0lUNC2nRl1rGLAagbOFRtYtmwZ5s+fZ3HsiXjUrsu+Dhp0khlHr7/+Br788kuXryEWR+vWBU58uIQ5H9wO6H7rydQoryJEhvhAI94XH+iF0LRpU1x11dXmYk9DyipFeJ40VnGBCToTCTOMKT7QJZxiBD8UQhiCc/nPfoYbbrwZDRs13C+pJQ0oEx0sUSJzILCygZvfRd98jamPPGQeAy5UgcYspaoAehxzDMaOGYdBg05Oiw8UPZjw8+uvvkT9ejkuvChGz4euGD1mHM4+59y00ei7vnNXm6IXXe1ZUYKeDzZv0Ri69+yJMWPG4owzf2Lj5TmrV6/E9KlT8NorL3slWZ0IR8+HcePGWfgFqzIEgjTq45ZfgwbtN9987bwkYlELT7lgyBDLafKH3/8e23dsN4GP92HfE/pZZRnmw7BQHOazCAexgeLD9OnO8yEeNcGD90Ikkodzz/0prrnmWrRlHgwKDpmhD14CR/OUKI3i979/Hk8+ucCqXThj31UaYRURelxY2IUnPpDN7FnT8MTjrHZBzweKABSO3M7+eef+1KqpsAwt2djH5scL+/A1EK8igyXfTCepZQ4a3xvCy03hlfBNxmIWWjDfSzhJ0YdiC0XHkzJyPlDYM5HHRBYnPvBZUi8tPkzGW2+9YevLxFUa6YVFFj5E8cHCVKIu4SfvJRMf5sw2zx2KsxaqEo+Zh9Wxxx5r91Lf445zSTO9Z4kv5llSWG+8FJJYVtX3OuC9sHXLJpfz4WV6PjCEJ2LPjl179lo+jNGjxqBj5y5gFgtXJ8TlE2EeHiadZF+KKBj/8Y945tlnsHHjBhPOKOa6SiCloPhAjyCuW/C56IlslfU75LA87aril6HaFAEREAER+CcCEh+0KERABGoggTI3e+eCHLBqCXPnzrGdNHsZjjiXfb5gDhp0Cm697VZ8/NFHePDBhxBNxO1lmz/rf0J//Nu//quVj+QLN2PRp0+fildeedmSp9EToEfP7rjt1tvRtFlT/PJ//gd05+cLOMMHeI0TTzwR/99//Ce6detuO9OxaCk+/OA9PHD/ZKxaucIl4jMvAHoI5FmeiTFjxqF5ixbmVm47jPam73I+UBihAUxDIWIiSgyffvJ33H//ZHPBZ+UJnsP+U+yIRHJx1pln49bbbrOklQy7YMJJ/mGmfb7s86WfAgtLg9L9/sjWrWwD2eqFWJnBAIJ+rLm3q8zdzeVLl1hyPsu7YFUn3A66C7u4IJ1QjmEXzPngh10wpp47vBRomKvh5ptvtpwPNFIoejBvxjNPPY0XXnzRPENsLMkEunXtiquvvsoM4RkzZlqyRsvLkEigoICeDyNxySUu7MLP0WDnuix9/mY1IqGQ5UrgbjFzbjjxgTv3pZYD5Oqrf4Frr70O+fXqeSETzu+EIRM0Dik80XB75tlnvVKCTuzgNTt26ogbb7oFQy680HkFeDuyFtHu+a9zzq06iheCwa83bVhv+QaeenKBGci8TjzuuLbv2BE33Xiz5X/grjYNvQ8/+BATJ03Eom++Qr185hdw5Vfp+cCY+nPP+6nLVxJnadiohfd89OGHePnllyw0iB4p9AagN0goErYcETfeeJPlp3CVRoLGlyIZcz7YZrdxTaF/v/4YO3aseQVxnVOU+WLhQjw6/zG89967KCkttn5SlDrllFMwdOhQfP75F3jssces5Cp5m/jAahd33+PEh9ISLyll0BJOTp/uql3wHrO1FYuZIMCEpkd374kGDRpmeB44bwe3lrlwE5aZkNU6WPWE3iQmhJnQEkXv3n3SYRcUXhh24cSH6ZYUlevThV0EXegKAjjnXIZdjECXrl1dOVjPF8ndH56w5RQJ755xFWbKMtI4McytB6+SioVTMexiNubNZ9jFXle6NeByPlBsSoddWMJJq8+b9nwgm3wTH9ZamMObb75h68o8H5gboagYw4ZdZnPVpm17lHgJJxnuQeFrzpxZJj4U7dvn5VlwlU6aNG5iAsSRrVpZLg+remFlQV0yWFcON4niYhfCMuTCIWjRooX1mWWBt2zaZP157ZVXbP4sqa23dpi75Oju3dGgUSOvogaFB5fzgU8cwAkJnIM1q1fbGuSaIRP3LAygqCRqYRfMpdOjJ8MuysSHGvgLSV0SAREQARGoJAISHyoJpJoRARGoGAF7yf9OfK8ZIczoHwph29YteOThh/H8s8859+IQ3biZaC+M0wefgXvuvQebt2zB//7qf7Fo8WK305dIoFnjJrjj9tsxdNgwc8X+8IP38Zvf/AZr1q61l3eKDBebWDDG4v5/+ctf4uOP/2YJ5yyBZCKOY3r1MgOr/4AT7XvmPfHaK5jw299gx/ZtlmySxjQN92bNm+PKK6/C9dffgJy8/HT+AL7581waQ3RzdqXw+L0ochh6sYahFxPx5huvIy/f7cI7A5dJJiPo2/cEjBs3Hn369HHiw7x5mD1zlokO4VDARBIaoDQ8mECQJoB5rzOW34wrpMUH5y2RQG44bG713Kl2LudANBq3sIvRYxl2cYGJCzRYWGaxyHI+PGHiDQ09K3WZSFmViptuutESRdJI2bx5M/7whz9g/vxHLREeBZlYNG5izOWXX4bLLxuGP/35HUydNhVbNm/xQlJgoRgMVaH44Ixkt9Nsc0mjz8QHl7WfMeVfLvzCwnBMfMjNc4Z6LIbGjZvi5/R8uP561KtX3wlAXtiF7SqT97dr8cCDD+CN11/3jEUv/j+ZMGOMngf9Bp5oOTB4PRrN/HD33rxYMpL7uZ3eEEr27cMLf3we06Y+jN179iA3x0tCygoWLY7A1VddjZ9f+XPUq5dvhtrHH32M3074rYkP9CxxcxC0EpT0/jj11NMsvGHP3n1YsmSpeSV88sknlnyR3zePlBxWSUmgZcsjbHeca9m/j1y50pV46MEHTGzjPPN+oqBFQW3smDEWLkEmy5Yuw6zZc/D2W2+7kqBe/P3RRx+NESNG4JhjemHmzFl47rnnrCwiPTtoXJ5Az4c7Xc4Hv3IFvZI2bFhv6+SlF19MG/oWsGQeP/wDr0xjhheAxbXYyrXFSx75+fXMu4O7+abfWWhIzBJO+jkfXNiFV+1i5nQsePxx65svQFJYIZOzzznPSsJSfHBVcTyhgbIHRQ+rsOOnQT3w8yztjeOJgwwTSVe7mD8PhXv3Imx5Sjzx4aRBTnw4hqU2vdwLLmbD5sLEh/qe+DDJeT7wey7nA8WHEldqk9Uu2rZHaZT5OZxIw+olrCBD4YMCH/OPuOQOKavUwz/uK2f08+N7FbiEr8C+vfvw0yHn4+5777HqMBS56DHGMBe/1KbzfHCeMS6MhblhYqag+LkkggGKJS5JsJM83ZVdMlz3rLN1aQJEyESPwSy1ybCLHvt7PlTsN4nOFgEREAERqMkEJD7U5NlR30Qgqwi4hGVmDvAl1V5k3a4zDT1mX7/vvkm2k5qXm2c7Zc6dOIQhQ4bg3n/9V5RES82NnrXluWNLg5Vx7uedey7uvfceM4LoGv34E0+YkcpP9+7dzf2cpReXLFmC3/xmAv785z+b673LRRCz8orjxt+OM846y/rGXdiXXvwjJk2cgD27d1pCPr6cM8Ecdw+vuvoXuOaa65CTm4dE0u2eelul9lrOF3HbmTbPhpgJABvWrcPEib8xIzEvN2KJG20n3gwnVr3oh9tuux19+vS1qhgcBxMc0kBjfLUZ6vaiH0KAyTLN0PD3bC0NnPvQ/T0WNeMgHGDJSsaJ89s07lIu4WTHTmZ8/3TIBemQA46Ru6tPLniirNpFiMklk+jcuaN5LJx//vkm8Lzwwh/NUGV5SCZmZNdoRHKemIG/caNGWPDk4+Z5sGsX82U4L5aCggKMGDkaF19yiddVJz747uBJs8dc6AgFmx8SH66j+FC/AaJxl9WfvGn80nBmlYrJkydb5QiOzfZtPQ40bMeOuw0DTzrZJUT0WFLEsch/Go2WE9GF4PA8usDHSkvx4h+exyOPPIAdO3ZamAINbRpqTZo2w7XXXmseGRREGNdPT52JEyda7gYTH7xkmvQEadCwkecZEEBRcSn2WNWPIrdzzMSgpaWOQ07EhAjusJMtd7u5Dp17fQhr16zClCkPWy4TEx+8fg8+7TSMHTMWxx7b2zwLKGb97ne/t3ZZ0YLzwTKxDI+47LJh2LZ1Gx5+ZIq148q7htLiA6tOfJ/48PLLL5sI6DxGeI+76isMzzFD2Fj6Xgfunre5QtLz3vC9oMiY5wQQZc6H3n1wx113o5+fcDIctgoyc2bOwILHH0NpSYkXbuTutQOLDxk+DZ74YM+fgwgQBxYfXNjFPBMf9u0nPjBPC5Pe9mLCSRMDvGtaCJIbL71ILOfDfZPw9ltvIpmuLgF71gwbepnL+dCmHaLmxcFnAkx8cGEXs7B39x4TH2jsWx6HuCuPaWEjaT8L92zl9/17jnkymNdk1JjR6NaVuTAoLOViy5bNeGDyZLzyykv2DAozLCfOa8O8vPiMcTlxnFeV/UdNxbyHXBJc3ht2j3hzygMoUvCZzTU9+MyzzPPh6B499gu7yKpfexqsCIiACGQZAVW7yLIJ13BFoKoJlC/O1r2Ql7k0OyPP7X6y/F8YGzasw69/9Su8885btqNsP7bwhTAu/5fLcfc991gW/EcffRS//e1v0bBBAydkIGXVCu6+6y7Uy8/H//3mN/j4b38zo5gv/eeddx7Gjx+PI4880naX77//Abz11lvp0o00xjp16mRZ2c/76QXm4h4tKcbrr7+G+ydPwtatm9PVC2j01a/fAFdccYUlKzTD13bO6X3gbQqaMeBKh0YiIYv/5kv6sqVLcN+kCbaLz51ehlCY+BFlxYsci4++9dbbrEzgnt17LASFO54Mu6D7vb34h4KW76JNu3ZmvDoLwNtt9Pj6ok48GsWuHdssFptihAPuldrs2Amjxoy1sAuX8yGJnNwIiizhJMWHaS6+3yuryRh6uoWffvrp+Mc//o4pU6aY9whDMGjY8zjmGGC8PXfct23bigULnsC8eXNd8tBIxP5mwkl6Plx0AM8HM1HTng9wYRcH8Xxgzofrrrse+fXrm6DidvIDLplfOIyNmzaYJw1zGORaIsOQGU0WGtLtKAs7+cnZ55qLv7nlMw+iudxT8PJ2kS2WxhmQDLHYu2cXnlrwGObPn21iQX5ePVuBrArRuk2BhUQMHToMOZFcW9cff/ghJkyYYOEjDRrkmwhE3jSWeS16U1CsYuiGL17RmKS3DnNZMHFni+bN0aNnD1sfFB64pl0+g4BxZRUFl3DyJbfZ7m26nz54MMaNHW/eJs89/zwWPLEAq9esQX6eqyjRoEEDXHzxJZY7o2PHDibMPfTQI1bVw3bdPfGBpWApPjCHBxNQ8lyX88HzfHjpRZcnxauyQOGhSdPm5gXD+4P3sqtmQhPW83Thzr4nkmzbuhXr16+30CCKUH5yTXoAOc+H/l7OB1a7yBQf6PnAUIODiw+eJuKF9DiJzp5GabUu44nphVw4LdHt5JMFPYl+UHwwzwcXdmEOSWa0u+SaFOY4TwwhMs8Hqy7hyqLyvuCaGeuLD+aVwlA0L+xi9kzMnjMbeynikU84ZKVN+fzr0rkLGjVp4iWddX3OzKPCf3OtMe8HQ6a4FkpKS0zM2rp5s4VdsNQmBbs8e+Y6f4ZmzZuhWYsWJkBEcnNM5CJH5vsImmBMjzUKZCXYtXOn3e8UjBg+xmcJn4n7Clnt4iyMZtjFMcdYCWCe43tkVMbvqcrKHVEZfVEbIiACIiACjkC62sXG7VvFRAREQAQqTKDyxAdaSi7sgvkG1n27Fv//f/0X3n/3rxaWwOtwF5CJIa/4+c/N+OWLNEsnMm8DjRq+DCeRQItmzXHZsGFo3rwZHnjwQezavcfGSY8GhltQgOBn9eo1eOCBB/Haa243nNeg+NCqVWtL5HfJpcPMsGOoxCef/B33MV5/0ddm5Dm35BiCoRDOPPMnuO2229C2bXvLGeByFfiFBFOeEZtyyflCdCMvsVKUdHPesH69GRHJgCs7x9KMNE4uv/xnGD58OBo2bIS9e/Zg3py5mDV7phnLljfCElkC/Qb0N6O7U+euaa8L27Gnu7MZGyy1yUSCMfz9bx/j8ccfw+pVK5GTy5julCWQ7EjxYfQYnD+EpTY98SEngsIiX3yYajvLFH64s0/vEfatoKC1lUX0+bE/DFdgNZJRo0bjlFNONSNl545tePbZZ2ynmFn6LXwjHkebgjYYnq52sX/YxWGLDz+/GvR8yK/XAKVmsLmcAs6wC1lJxEcfnY95cyjgJJz2YolDA2jRoiWuu+FG/MvPrnQJCctccpwBR+8Rbzfdyn4GQ+ZBsnz5Ekx55EFL7mjeECy56JUT7d69pwlYp5422AQltvO3jz+2UqFLFn2DnByyZDlYVnEJ2jpySTd9YzVkVTPokUOhjILP8Sf0xfF9+9rX/Pg5UJybu6sIsmLFcjz80AN449XXbGzJFHelA1bZhfkPmFPhgQcewMqVK23Nc3eeITb0UrnhhhvtHqFxuXz5cjzyyFS8+uqrtvPuwi5KTHS4++570bdv3wzxIYQNG9eZhwzzUzAswVVZiNuaOfOsn+Cyyy5HQZt2LvzIwoK8cAuvqgnvjWhJCV575VUL9diydavdFwHeL6wAkxF2YaU/LeyiBHNmzLBSmxZ2YQkqg+7e2C/sokt6/mxuef0yB4v0MzDTA8IXI0yA8kJ/Dio+8NkRjZpHyq233o5ex/Sy3AvuOcByF15gQtKV2vx27RpMum+Sldr0xQeuV4oPw4YONfGhoJ0Lu3BeLbBnztzZMy33y/bt242jedAkknbPMekthQV6LPgpZyx1iieccKB+4kk+R8nJSm3Wq+dyPkyaiFdfftXEB8v5YCFdpVbOl89c9ofPFl8wsESalkDUiXLM8/DmG29YCBZLbbINfugNVlhcYolR6fnAhJMplvv0Ek5W+JeQ14DEh8oiqXZEQAREoPIIqNRm5bFUSyIgAuUmsL/ng9mBfEE292cnPqxdvQr/8R//bq7q+fl59gIfs2RtDXDV1VeZ2z9fNukWTs+HfXsYe81qEcwmn48TBw5E48aN8cILL5j3AnflTz7lFNxzzz1o06aNWZ7ffrsODz30kLVBQYEv1XRLZjz9yJGjcfnPrkAi6V6SV65Yjgfvvw/vf/CeM1w9d3y+zNPQpJv0ySefYqX12Fde07ysvWP9hIXc4WQlj+efexZzZ8+y65n4wF3AEMWHBJo1a4Gbb74FV1xxpeW/2Lt3ryWZY4k97jL6YRyhcBCnDT4dd9x1lyUttPJ5DCiwPrjdXBrOtgOeTOKdt9/CpMkTsGL5Miu1yVwUNOw6dqL44HI+UPxgjDeNzcIiL+fDtGlm6NEo5c9oCN5ww/W22z1z5kzLSUF+bKuJl/zxyit/jvz8+sZ03949VsFg/qPz7VgTWZJJFLRp41W7+E7CSfMWoedDmeH3g54PP7/KiQ8WdsFqIE6cIXfOF0WlF/74B0yb8oh5kljZQ+bPCIfN+DrvvJ/iuutvQusCrg0X7uFyULjz2V8nrtCV3FUl+fij9zFt6iNY+PmnxovlXrnOOO8DBgzE+NtuxzG9jkVxUYkJAx9++CEmTpiApUsWIT+PYpczBllJgm76rQsKzFDj/DVo2Ni+5u50x44dcWTr1rauw5ZrJGrCA5lTvHD9dAYjhSV6PvjVLjgOei2cffbZOP+nQ6zM6HPPP2dt8HzmCejcuQuGD7/FqlKwPbazbNlyTJky1byCLM+IhRm5nA933+1yPjjPh2CG58MUvPjii4hGSy0xppVORQDDLrsco0aNQUGbtulkoL7njbtDUoiEAkjFE5ZgdurUqZaPxYxXEzFMbkXyAAAgAElEQVRi6N37OKuywVKbTnxwYU8HFR/OPddVu+hK8cGFLqQDPlxEyn4eDwcSH2wFeu4S9F44mOcD++PCLu5Er169EY+5xJe2lsoeGjaP9HyYNHmiiQ90VaD3COeRz4PLL7sMo0aPRuuCtuYF40dxhSIhzPOqbDAPiAlhoaBVyBgwYIA925gQlHlcLOeLV/HCBAfP0CfT0lg0XR6XDJjzgZ4P9zPs4iWXcNIPfdpXVIRLhw3FrbffhnYdOxpHPzcL7wO7Uxm6YYl0E1jw5AILD2MeGCc+OBF2X1ExTj/zLIwbf2uViQ/l/nWkE0VABERABKqMgHI+VBlaNSwCInB4BLx4dD+bPHMjmHWQRG4kbDH6zNvw2af/sPAJxibTJb1R4ya45rrrcMMNN5jR/sXCL0xA+NtHH3uVJOiCzuzvjS0mesfOnfYizizwN93k3OBdXomwGTgMGXjmmWfsa2fUJ9G4cRPcdNPNuPqaa72M/EDhvr149pmnLPxhx/btLm9AkBUs4qhfvyHO+snZGDFipLnb08ph7gBWt6B7vokKVrIzaZnlWepy0sTfWolGfizTvZeBn2MaOPAk28Xs1q2bGRiFhYWYPWs25s6ZY54M9HywLPahAAYMPAl33nUnunQ7CjFmxjc/e5e8znY9mSPCXLpTeOftt83goYFKd30KGdyd7mDiw2icz5wPFj+eslCQ73o+cFefng89e/bEwIED8MUXX+Af//jEDE3fSOzT5zjce8+/WtjFnj17LYRk7749WLDgccyfP9+EFBq9pfGYGdejRozCxax24RniZhB68fFud9q55HMuv/ryC9w/+T588P57yM914QIu4WQTXJXh+UAPmbQXvZdHhIy//HIhpj7yMD766CObC7ady3kMhdCufQdLWjnkggsQMQEh5dacV6rTKilYnDvLMQawauUqPPbYfLzx2isoLNxr/XOVMoCWLVua58pVv/gF6jdoaAkTuV4++OADy/lg1S488YGeJhQXbrjpZgwefLrznEkFEMnJNVHEPHK4zljClR4F3ng4/85rwlUVceEPYaxZvQqPPPIQXnnpJVsnXHsUHwYM6I9WrVpZeMyaNWtcOInF5Adx2mmDMXr0aNs9p4DENUfPiClTpmWEXThjv59XatPP+cDzefyGjd9awskXX3zBCSPhsMvREgjioosvwfDhvDfaeMlAXQUIF8LiFiqFQxqxLK87ffp0uzeZuJT3JBNb9jHxgaU2GXZR6sIxSkowe+YMK7VJl/9/8nyg+DD8FvMaceKR543kiRC+iuh7OfjiQ2YIRuZuunl5BVntIpoOu2ACRwpj5OCLD0zISfGBHi8m2CWTiCVcpR424cSHNZg4aYJ5CvB6DMkyT4MSl3CSST9btW5jlSJ80Yv3OwXLeXPmWGJXMmab9JagR8q99zqPFCbk9Kvn2P2UDhlxYRgUHf0qLvx5Tm4utm3ZgvsmTbZSm7w3/HOKS0ow5KILMfbW8Wjdpm3ag8Ta5X+sBELxKByycrRPP/2UPaeYQ4LPOitkwnCS4hKcfoYrtWnVLigGeUlOD+/3ho4WAREQARGoTQQkPtSm2VJfRaAWEDiYq+vBQjJccsSyuOT0v7kTTPFh9Wrcddcd+PLLL5Cfx0SOfGEGmjZriRtuvBFXXXWVGVtbt27BM888ba7ITNBHQ9sZaS6zPF+A8+vXw4knnoSxY8eja5cuZgCxzj2N4xnTp2Hu3Pn/j703jZLsrM50d0yZkUNVSWgCgSQkxCRAaGCWAdvYYAOC9tBm9jW2L8YYg43Bbveyf/Ra994f9gV122YQCDAYaMQk22AGT7h9zWyDGwSYSQI0lFBVSagqh5jjrnfv80WcjIrMypOVEVlV+YRWLmVFnOE7z/ni5Nnv2fvdHiSkdGIF5jIKVECoIDxKHcqeNv/f/tt/s2984z9sz57FQWp5CjjVYeOpP/U0T13XfhWQpJv4ZqvpbSFluPjP//y/7A2vf72bakZ7wEhl9haN559nL/6lF9uzn/0zWUBZ83Z+MghUloFKBhSouDFluWSPe/wTPCi76OIHhMGdx1gRIAuYglQF++KhzAfVmX/vezd7UOsBdqfjrRBf9vKXe+aDexB0wvNB5nd6Ev2mN0W3Cze3LKlM4Uw/fmU+6Elt4nave93LfuZnftZNC8844yxrrKqNnzjf454P73hnZtAn8aHdsnPPva+99KXqdvGfPBhN2QXRrSMc/lM9vmrbb7zxy5n48CmfE+IrL4014sPCoqedZxgyX4fUvWPJPvxX6srxDrv1lltdvFLnknj8XbJHXPpIe85znmMPf/jD7V6n38sWFhecXTIwlPCi8o3bbrvVPvG3f+vZK3fsv83nSHQF6PtTZJWbqBTmEY+8LNq7ysdkZsY+85nP2h//8R+54eTiQnQ4aTdbdtEDLva5qdaZCgqVBeMtWvNmlx6vqztDdP/QNtP3K7VT9MwHiQ9/9qf2sb+R+FDNTAjNzj77LJ8Xd+y/YyDaaP8PeuCD7LnPea497ad+yg0vvdtKtWo3fecme+Mb32Qf/8THfb9RdtH0IPc1r1HmwxXWzGc+qOzi2jfa33zkwy66hVFmbOtZz/4ZF+bUWlWdWYbXhZRVIBPVknXbHRf4rr32zf69lhGnuLaaLbv0kZd5l41HrSM+KGiXOOaCoFL6SyU/JokPF2Ztd5OUlbrBHEt8GL22efMGdd1pt73lpb6TEtNmqjJxDSHyqqtUdiHDyYd7BoI61+j8qBVreIf0PZPr1ltuidaWH/+Yf67rVhIf1OZUvjTnX3ChZ8JoXQmF+vxt113nHS8kemhOad2V5WW74sor7b/83u/ZlVdcae1uZOnkhQc39cwyIVRuIf8Gvfz6kHk+SNj76Ef+ZtjSQma7zYYLcq/4rd+2+55/nmeu5K/rmo/SkHR91PFLfHjrddd5JoWEx5D4zFZdfFCrzVfYQx7y0DBuzbIzToI/cwwRAhCAAAS2SADxYYvgWA0CEBhP4HjEh9RpM23Db2ozw8mbb7rJXv3qV9lXb/yKLczLyM9stSEjv/P8Ka0CVi2vTIAvfOHz3k7za1+90Ttj6Eben5hnwfWZZ5/thpASB/S0LqUgS6y47i1vtbdcd50H1nqC6x0IqlU331PLvIWFeX+qqgDz9ttu9eDx7/7u76LNnYzgPKshOnRovaf85FPsJS95iRv4zc3O+3J60qhA/ubvf9f+/u/+3j72sY+6MZuexisgUACtlGVlZ7zwhS+wX3jOc73WX2ntCrKVvfHud73Lrr32TT6+mlL8FQSUyy4+/M5rXu1ZEhIfFPClNnveWcBbl1Yj8+Hv/85e97prPECt12c80JUQo7R793x4+tM9QyOVXcj07z0SH974BmusioE6ilj4SFSitalzLpV8vCE8/KKddfbZ1m5JsKl54CFjRqVjK1hTXbiEGQXlKruQN4TaRUaHichX8KeyqTGB0sUzr4wvf+XL9t+vucY+/S+Z+FDW09aW7dt7mre1VEaMt9ocdFtIT30jApLYIP+J69/3PhdVPIPFu4yEwaOenOs4fuzHftSufuYz7cKLLsyevqvcpGP33HPYsyf+6i//yj73+c9lT/gjsyBxv+zyKzzQltgl40nJJ9qvjk0ZF6997Wsz8WEuDD9bLbvwIhl4vtKe+pNPy0Q2hWzDdokeNHsNTfzka/jzpq2ag8p8eOMbXm+fcK+GMCWNzibhGRB+DCH0qMXnr/yyWqb+rH+mseh7IMHopu98x97w+jfZJ/72E34u5HGhc3blFVe4CHD5ZTKcbMZn1Yober5J4sOHP2ztzNBUY1MGx9XPerb7TcjzQftIZrPDK0qYg6rrw/uvf69d++Zr3bTQBTz/fkSrzddIfHDDych8kODw1usyz4eVMJxUgJ+6Mrj48JLIfNB7fo7iSzvINPIAPXt7TdeLfM1UGmhm8qruH2+97i0+n5fUalN+Hdkyj3jEI+35z3+BB9ie7eSnLLJo9BJbZdvceust/p3+3Oc+67zc5HVmxvnIn+NXfvlX7b7nne8ddObmJVSFWeRfyLfkz99uy0tL4Z3Sjg49apH64l/6JS/fGR16XqySSNJsN9274exzzrHFhYVotXnHHf7d+vjffNSvRV52oWuuiw9Xu/hw3gXnWzs7juQlkVoWqfxDc+v666+3697yZjtw552+3ZRxIvHhSU9+svugjBpOjvsbsjUvIf5KQwACEIDAiUYA8eFEOyOMBwK7nEC6MfYgQM7wCq6rVbv55pvs1a/5HfvajTd6iYBu8JdXGt4W8lWvepX95E/8hAcUev3gB3fY2972NvvgBz/gTyU9GMjSunVj/oCLH2T/1//zf3t3ADeJzLINVlZW7V1/8W5705veNHi67QFTrWZPe9rT7Hde/Rq79znneEaFKhmUvfCFL3zBPvD+D9i/feELtrS07IGnBzwddaHo2elnnG4PeeiD7fTTT7eF+YVBNwJ5HcjF/7vf/e7A98CDSh1vperZBxI8nv6MZ3hngDg2pdLXPMD5i3e+09785jdlYoKC4a4Hlo97/OPd80HZFl7rnXsirt/FUwaJEh/+6ZP/YK+75hr73s3ftZn6jLNTAKfg9zde/pv2TBlOtjtuRCehQU/53/3uED1ajaaLHUnYkGFgPEnt2uLigj3lKT/h2SIPetCDUozsT++1zJHD99h73/see3tmOJmCrPvc51x76cteZv/p2SEkpUDay2/cPDRS8vVvBfBf+cpX7JrXvc4+9elPeymOl100JT7s80wYeT4sLMrzQSJM7ulvFhq6t0av54Hfhz/y126muP+221Twk5kz9jw7RcKMOmAoaFWXCQ1DweNdd91l3//+9+3WW2/1c69jU9AVrSNLdsaZZ9nznvcCe/4LX+BPt1XzL/Eh5mPJPvWpT3m7z69/7as2V5eQ0/VyCvl1/MbLX+7ig8z+JFb5t2GozmVlCuMvFklMS+LDn/3pn9rHP/axEMgk0LkBY3hJpGwXdRr5hV94jl39zKvtrLPP8u+FlyNVq77ed77zHXv9n73BPvGJvzU1kfBSmWbTrrj8ShcfVF4TYoXMMku2f/9tniHzkQ//tQehkcnTdWNIlV289Nd+3e57v/t5WUcSH9LxZafbt/e+699rb3nLm+1gJgx55kOr5d/d1/zO79qjH/0Y/x7qe6GA9rq3XGvvdsPJhs8RP14Xk8ye9lSVXfyad4EIw9DoKOEmkpkBZN538qiWm5kYlkp4YpzRLte7XWSZD7XK0PBT3W/Ou9/9vAtOphWFj25ym3APEpULteyOO/bbgYMHBtcebVvXEWUWPehBD7bT73WGPeGJT7Qf//Efd48WnSNlPbzt7W+z5aVlFzEkFIi3SnTuf8EFngWUSmrStSB/TdB3SVlHe0/bZ895znPt8suvsPmFefuBG06+zj72UZVdSLCs+JhVLvGMq6+2V7zylXa/C873zCgXv8JVd1CW5iJRu+3nT/40MpzUnEliooQqtTfWdUaGkyofGvRazjLgdvmfQg4fAhCAwClJgFabp+Rp5aAgsHMENi6tGNe/LsaaJTmsTeH1zgJhnPetb3/Lfu93X+OBmpzZvaZaKeoXXmR/+Id/aE984hPt8JHDHizpCfzf/8M/eCcBpZXrSazSxJurqx50XHbFFd7iUEaTCmTCyM6ssdKw9773fe77oJv+ZMymwFvbf83v/q6dd955HuxEe8WKt0P86te/Zu9517vsHz/5jy4keAmDqW2i0r37ninhYkRHRn2R3qzAJ3XUGKSTZ8GbPBSe99zn2U/91NP9yb1quAXIWy/2+57aLfFBfhMKNDT+MLTs2ROuuspe9Tu/45kPGr8b1GWO/p75kNpDSnz4p0/an/yP/2Hf+973/QmsAi/VdF90oZ68v8Ke8cxneCDkHRBkOLm0bO9617vszddeG8FpNs1S7XqURpg96lGPsle84hVuQpjK+BX7J1PEpaXD9t73vtuue+tb3b8iPWU/7/zz7Vf/z5fYz/7Mz2beBan1YtbaMhNS9FRcgbWyDv7oj/7YPvOZT3tmiWe+tHveLvK5z3uu18lLLGh12oNzueapb5aBoM4od911yD78kY/YBz/wAfvuTTeFuWWv651BxC+CcRlytvxc6twrPV1Br5dieBlQBGkqgbn3fe5jT/upn7af+7mftwsuuGBgrChBKowhK/apf/kXu+aaa+yrX73RM2nURUWnR4GmMnNkCunGpKnbxsjXOmUGDdpFDtpZBh99LnHkDX/2evvIhz/s2QouGEUjSxc7NB6JRT/3sz/nrUDPPPMMb4voQbWn/0cGkMSHN7z+je754CablbKLD8o8+N1X/56XqCTTSm3bu11c+yb7q7/6K2tn4oD2rTlz9dXP9mwlmWdKIBt0S8gEpwhQozThAx94v133lrd4VkryNGg0V+3SR1xqr371a+xRj3qMnw9tV9k47/jzt3sGgdpu6k0JVi6K9fv2tKc91ffr56OtEohg5KJcZioaoufQgiK+q2NaYQzOhVpttjz74O1vf7uXFNUz/5c0b1KrUYlaLjvI98B9FCJTKgljymDSy8flLVaDjQQaCSu1+qy98EW/aL/20l+zM844w8f19re91csa7jl8T5a1E9lNqUuNZyQMjiG+sSEYKPMlMqb0/VCW1W+/6lX20z/907Zn7x678wd32h//0f9rn/jEJ3x87hLTUyvejj3z6qvt5a/4TTv//PNDxHFhLHxl4loT1/MkHr3zL95p+7PyHi8n8dKRjj3pSU9y8eGShz0sbDgzgXAoQsW5cUljne/Azv2lY88QgAAEILAVAnS72Ao11oEABLZEYOMbyLjJjGAg7v7T7wrovvWtb9nv//5/8VKKam0mgrJe3y5+wMX2B3/wB/b4JzzBxYcw1KvZV2/8qr3uta+1f//3L/lNuaeae/eBqj3u8Y+z3//937ezzz7bAygFg/pMaeQ3fOgv7U/+5E/8fY1BKd5K95ZB3+//1//qN9y6qVawmIQEBehKS1dgpkwIPeXTk1e1kZTTf89Tk/se+OmYvB68q5ad0TVgfn7eO3GcceYZ9tCHPtSe/OQfs8svu9z27t3ngoV4KNDVMSvNWU/c3/mOd9o7/vzPI7NBAYsyLpT58LjH2it/67eyjANlOmTt9FIGRCpl6HXsnz75j3bNNf990GYxBSbnX3CBvfIVr7RnPvOZHrQpsFa2hGc+eLnHtc5HQo8Hft6hIcwAL7roInve859nT3vqU71FqAcl/lQ0zDsVWN1z+G43nNTTYm1TBnfKUFHZhboR/Of//AsREGq/Kg3IMlqiz0QYUCook/hwzTWvs3/5l095ZkYKuvYs7vHMh197yUv8Ka5Yp7mURK58aY+fk3LZDh06aJ/61Kf9PH7jP77uxpHN1RU/B+5b4CUTWjbmqLgkMWHP3r22sGfRFucXvcWq5thVP/JE97FwccaDfp2LyM5RoPbpLPPhy1/+3za/IMNPZVR0PcNCpRpqAevCUgrKMtEgIHhEFk+cM0+MCNIiUNM+ta7Ehze+PrpO+Pi9tCc46txKqLnqR67y8h51LdEwk2dETJV4Rn/zzTfbtW+61j76N/IkyMpsej3PPHjVb7/arrzyyuiu4uatZbv99lvtDW94vf31h//amsqScb+TCHiV+fCy33iZ3VdlF8o8GhQpxNhDDAhxRGn7mm93Hzrkc1DjkShx2WWX2atf9WrP9FEgq++S5qS8XpSBoLImFztSyY6VvIzoZS/7dZ+jSVhMnw9aYGZlF2syINYRH1LjTH3H3/mOP7d3vCPKiGZrEpJCvAzWkRWQMhDS6UsTIcXVqd2r1tO80pzU+YrMELOZet1e8KIX2gtf9CI77fTTnJoESBk63v3Du12czAslmXdnZqsZe0ufa3yxbbNGs2EqRVMGmcQHeZvcfvvt9trXXmMf/9gnwp8iS0zQ+XrWs5/l1xiJOMqMcm+NrHwtcpOUMaNuFx33drnuuuvsjjvuGFxnNW5tR4Kuyi4kPoQJbmR+pTEer+BAqcaW/kyzEgQgAIGJEqDsYqJ42TgEdh+Brd8wDp9yh/hQ8jpkFwy8dv173pbw29/+tt/EKrtBgZee8L/0119qlzz0Eq9HDqPIihsf6snypz/9Ka/PT94Oi3sW7XGPe4w95rGP9eAsbyypJ4wKPPV0X8JBMhfUTbpEAdWLq5zBA+/sibCehqvloF5yrV9dXrWvfu2r3kZR3R/2336bB06pRj8ForphVzZBvT7vx/DUpz7VHv2YR9u9zjjDKuWqd0RQMKHOCylASkaHCtg/9KEP2Yc+8AFvdaegTKKLgpVLL3uE/eIv/R/2gIsv9ifwbvmQTUNPI/duBDLta3h9+Tvf+U6Tn4YCtajr7tt97nNfe+ELXmRP+Ymn+JrysKjX656l8Jd/eYO99z3/09RyL0SbCBYUVCs9XM78T3/6T7swE2JD1l4v66Yg5ocP/9C3c8MNH3LOek/BkMounv/859tP/uRTB0/DUweRfKq49if+3/zmN90s8vOf//wgSNd2ZHR59dVXuw/Ivn17QyDxgDx9HyOYS9tM6e36t4QQiUef++xn7Iv/9gX7zre+ZYcOHrQjRw5H2YCLKRFPalmZ6KnM4wEPvNge8YhL7fLLr7QHPOCBg2yI0AZCgImn2E1vValz+6UvfsmD5W988z9sfnHBN6vOBBecf4FnbvzIj/zIIEBMzSDSvgftS3ImrSFuKd09AksJMupk8Z53v9s++cn/5U+c/am6/BQycUdGiDLVvPTSR/h8VOArcS1ECgl5If7cdNO37frr3+etOZOAIm7KbnnhC3/RhQudb33m3S5uv9Wuv/5/2ic/+UkX4sRb21b5gcoGfvbnf95bbbrQIbPZ0SfbJbNmu20f/ejf2Pvfd72plaS8SlRKofE85CEPsRe/+MXeUlLj1Xv6Xn7wgx+0G264wedqZOQMMzi03+c973meveRZSdnLBY/0HdnkJTvfeUUCleazvpMSH+YyU1qJo3Hus04zPgEzc9Bsj4N57QaiMVa9tO4Pf/hDW15Z8XIKZYjs2bfPXvLSX3PxRgavEme03w9+4IN26NChECsykStEnJiolSRUZV+AdB3R/FWwv7S8bGecdaa96EUvsic/+cm277R9dsedd9o73vEX9o//+E/WXG2EwFmpeEeRH/3RH7Nf+dVf8Y4w2la/G5KDX2N1vVC2ibpddNr28Y9+1N7/vvf5dyp56GhsEu4e+9jH2gte+CK7+IEPDCE3MwX2UeeyYDZ5So5aDPFhq+RYDwIQgMDkCCA+TI4tW4bAriSwdfFh5PY/ewyod/W0WaUGN37lRhcVFBC5V4MMARcX7YEPeqBnDoQxYVZ/nNF3szs3YI9Hj7oBVomB1733s9RjtVDMOkHccsst/rRYN9XaT7qBVVr/oOZf7ehUX+1143GDL4FD21aWhZ7C3nP4h3bgwEHbf9ut9v3vfc+WV5bdP0Dbk/GaarK1zTPOONMuvP+F/hRRQogCqORdocyC/JNtZQdofR37/v37TWP1cVb0dFx1/CVb3LPgbv6nnaYno1kWSVbW4sGYv6cgseep7LfccquXkaSAROdPnhrnnXe+iwlJukgigOrS5XEQgWb8RAeQnu3du9fOO+9+tmfPXt9HPPVNaf6pBaTEjK6Pf//+2z0YTwGaBA6Vwpx99jkDH47RtOt8QCERRsG1BAwPaLIMCZ2bc845x84991zvXpHfxjDjIQsK8wGod5YIQ04JBHcdOmAH7vyB3XnnAW8VqDmoQDeZfCrb4cx7neGGmvIv0Lhr1VkXhBTcKvgKUSeeSOv/es9ZW9/bI4q/jDw9MNN/3glj1jnoGFJJgs+yNV+RLB3dA9tkOqnygnhqnsQDfV9u+f4t7i+ir4dEKo3fn05Xqs5Ifg8SHgblGFknhBS4a0wS2HTeDx48NAiQJWLJy0QZDDLmTMG+hrSysuTnWF0qki9AZB7V7OyzzvYWtJ6t4nuNzIAkDrkY1O16xsrBAwfs1ttu9eyJCK4j+0HlNGpJqnmeOjeIucao/SbPCi+pyl6azzpeZRq50Daa0h/VKJt7ZUKWzqMCcpm26ul+iHE26GyTMiziKFNL0exY84JLdu3SuMRFc+PDf/1h+8xnPxtj7fWtPj/vnigS+NxDpNOx/XfcYbd8//u2sroS28/NZ/+u5Lxa/aOshW0q7dBc1JxX5pLKYPSjsjbN8+997xY7cPCgi5gpI0HM7nWvM+yC+18Q/icpGymh02XWu/uKb8+Z3H7bbQOBKAkL4qK5c7/7nWd79+3zrK7UwWNzJ+DYSyE+HJsRS0AAAhCYNgHEh2kTZ38QgEBhAvka4GQOmZ4QpvT8/FPO1EIuBSVeP93tDAzPUkq0ApP8+indPGU1aKAeFGZPicNEMgzW3Fk+q8lOgUxK34+06XCIl1mh0rD9iWf2X3rKqyAx1WanunDd5Ps4FGhl/hAaR3oinVpiuogy6LAxHEt+jCmFPd3wJ0b5LIL0dFvrpfHr87Qd/Z5q41OqtgIfHU8cv/6/lkkSAfKZBf6E1AOzKD1RxkB4PTQ9bFHArWNU0JgYbyZ4GGaghPiQxpq2k/cTiDh92JoyPxETq5hf0cFDAoQ6dLhHg7dPzLwnsi4JyiDQPsMHIsop9PxXIkM6Z/mAXKtL5Mpz8banuVaZKQtjYN6YC5I3+uKMin7pO6B1NGfSK5jGGFL2h86L5mJ6pe9N2kaaA+m7N+QYrFyQyeZJEqS0n+RpkmeeAuKUjZKLlyM2zhin7fj5zbwi0vxMbJPgpP+nsWmZ/Pda76c5oHMV83BY4hXnLNpDFn/FE3+f71n7VL8uSIjMuuVEuVfKfkk7ifXWeynT4Y47fmB/9vrXe2ZDul7J/+Xlv/kKe9aznuUCofar+ZOON20vq1qL+ZiEqRHfhPx3K5XXSPhMviUu+laqg+9l+m5pm7VtB0wAACAASURBVPpupcwR514O2WPgPZJlOSXuSQhLglCa8/p33vB368J18TPHGhCAAAQgsDMEEB92hjt7hQAEjpPAaBCZbnRTIJKCyRTYpRv1FNyl5UaHkZ725oO1dFOcApwkRqRtjIodecEiAr3s+WAuuzzdtOuJ5qCmP3V48HRt+ThEvX/aTz64Hj5RTU8Zx7dcHD2+/LGkIG5NkJJLd04ByijTPJv8NlJwqGNTUJGCyXQO0r/zY8ofe14cyQci+ffz+04Batpu/vyMbisJS/l5khcB0jYS12jPOvTLyAd0o8cRgXsSaYYGgvnlRgPwJFiNC7jyn+XZbfSVGSc+aPmBX0ZWgpAfU2KfF8/0eQosk5CT5kdetMrPv8Q6L6KkdfL7GxWV1hOX0nbS+EbnW148GOUzek7z49Dv6VgHwmRO+Cke/OZLeYZ+FevN++G419ceIpNo1g4fPuJdPt53/fVuAit2yrSRYaZKipS9kQSfdD3ajFiXeKQOMoPvvkSEbL74d8TLZMKnJn/NyItLeWFt3HU0f20Y/S6kf48KQRvNcT6DAAQgAIGTnwDdLk7+c8gRQOCEIrDZG+Aig87f/CZRYdzN67FuZPOCxLhAKR9sj7tZzgdBo+LH2ieJuaea3o8v1hwGN8P06GH3xGwdped7GnqIEilY1u9J1Bgd2+hYRsc5CDCyADQvsOQDiFG2+fXSNvOMR3/PP7XOB/kbsRzNZFlvXuQD3/wy+X2Onr/8fvPrjJsnSZwYLJfq87Na9uGj3ZTdkHVJyLJUPJiLVIKjDmF07OP+PTrW0bm6me/LOEbjgvO0r1GhLf89S+uNBuTjvt/jhKJR4WDc8a13TOvtI70/7pyPm/P579zo3MxnhmyG7fhlwhhz3DwbMskKS/KiXvqq59M+fDG1kS27l4g8K9SiUl007rr7hz6vzjzrDHvlK1/pXiZJGErXhPx396ixuiHp8LVm/mvaZiJDUkmjxWisk0o5Rs/xRszy83B0To4T09a9dm79xIxcb49zQ6wOAQhAAALbRmDQ7WL/oQPbtlE2BAEI7F4CkxAfUmC4njiQaK93g5ze3yiAzX+WD8rS++MC23zAo9/z4/R9uvBQsp438vMQZdA9YFCfnaVFDJ6spzpt1edn2xgNltc7jnHCwOhMzB/HuMAgBWzrfZYP6PLck4gx7hysJ1IcK4AZ5buZoD2/zfWCoGMF9uHTp+ArM6ZMAWb2fv5cR616GBaGACEDxfEp9Xn2x/o9f+yjAsDoMcawMiPDkc4MG50PfZYXifLb2Iz4sNG4Rq8DGy07bh6MC1I3msvjeI1uY9yYjud6pbPcS8Kiz5b0HY/RJBvLNftQGUS/FCabY17e9UFthBurdsMNf2nvec973DdD/O573/vYL//yi92cNl9qcZRwtma7mXFvVm6Tvw5FKVhWL5F1F8reCM+KXInQ6Hd93HVg3Pd1vXM7bnsbXQ+2+lnRebfV/bAeBCAAAQhsjgCtNjfHiaUgAIEdJLBesO23+qkOf0wt/6igsNEN8+iyecEiv5/8NjZ6CjxI7/aVy6nbnlMc+NoNe+H5+z6GbIlyrkvFRjfqGwVpmwngNjqteeHlKGElYz9aMpJYbSTWrBeQjIos+eMe8Fmn7eF6jNIxpG2PZmSk9ZLg5OOWYORqUBacpayGdWD5un7u+mGvmbWLPJ7Adqtft3HflWPNg1GhYXTc+fXzy6Y5nmeo3/NzIn8cxxrHVo55o2tDfj6NE3s2uh5sZizepEPf22R44Iau490c1uy/X7LyOuJDKmvQ2NXZ52tf+5p7ashbZXFxwS655KF2v/vdd+D3st58Hnwfsjmc5WfkWhgPen+uOdQ01ZX94O0zs9aX632fx4lb4+bLsa4zo3MoPwcREDYzG1kGAhCAwMlBAM+Hk+M8MUoI7HoC+aBnPcFh3JPbUXD5YHS9gCQf6I4+PR8XcG34ZNpv/hWSDp+GpywHPRkNG8p4pcAlnrnr6eja0Y+ORZ/myzKOFYjsxCRaL/tgEmNZT7xwtjnRYtz5Gg2u/MxknUwGgVwyJszaIubfT2GnhIfxz7Rj6Y2C5fzn2xWo5wWk0eNeL0jMf4/Wm9vrbTeJOKPMJ3G+x/Ecd4z5fRcNjDcctwxE0xd3OBl83gxkiKzTzqDThUTFrKxh3LbTPJRpaTKrjK47yQQ1mdmmdrHR6jbWGz/zvGVxmstZy1lxCn0tM1H1eTssEdOHEkB5QQACEIAABLaTAOLDdtJkWxCAwI4ROFZQV2RgGwWxo9vZ6Gl9CghCYhgNDbKb/zGu9ymEGLftY++vyJFu77Kj56AIx81y3c4Rb/jU/Dh2tJH4cBybPe5Vj+d8jDs/O5HZkR9Hke/HpMY/Pj7Py4njT9ux5siwaitEhaSdJaPPUbEstfwdt7eNNIThdWn8mI81zuOelGwAAhCAAAR2FQHEh111ujlYCEyeACmy4xhv+Cx88ieFPWyRQNFHv4RqWwTNahDYdgI7LY5t+wGxQQhAAAKnAAHEh1PgJHIIEDiRCCA+nEhng7FsnUBR4SHtCQFi68xZEwLbSwABYnt5sjUIQAACx0uAVpvHS5D1IQABCEAAAhCAAAQgAAEIQAACENiQAN0umCAQgAAEJkxgaCk5uqPxT8l5dj7hE7LJzW9sHXn0RrLeGJvcOoudKgSK5siMtuTcPIeiexpuueiaXIM2f1ZYEgIQgAAENk+AsovNs2JJCEAAAoUJSHjoj7atWLMVdcIYE8iOabVZeOessGUC0UKxeAh2rG4XWx4QK55wBAZtNguOrNSPXhjFX0UlhNjDlsaZXX+2Ns7iR8YaEIAABCCwOwggPuyO88xRQmBqBPB8OBr1xuLDOtkPW4szpnaeT/UdOf4tig+nOhuOb0ggWlgWe4UWuYUVx3TG2cyet7S7U0D8xO9hM7ODZSAAAQhMlwDiw3R5szcInPIEEB/WnuJjP+NcX2VAf9i5r8tWQsM0Ws7bzp23ae75ZJkjWx3nyT6PER+m+W1gXxCAAAQ2RwDxYXOcWAoCEIAABCAAAQhAAAIQgAAEIACBLRKg28UWwbEaBCAAAQhAAAIQgAAEIAABCEAAApsjMOh2sf/Qgc2twVIQgAAENiBAqivTAwIQgAAEdpoAJYA7fQbYPwQgAIGjCdBqk1kBAQhsKwFu+LYVJxuDAAQgAIEtEEAI3wI0VoEABCAwYQJ4PkwYMJuHAAQgAAEIQAACEIAABCAAAQjsdgKID7t9BnD8EIAABCAAAQhAAAIQgAAEIACBCRNAfJgwYDYPAQhAAAIQgAAEIAABCEAAAhDY7QQQH3b7DOD4IQABCEAAAhCAAAQgAAEIQAACEyZAq80JA2bzEIAABCAAAQhAAAIQgAAEIACB3U6Abhe7fQZw/BCAAAQgAAEIQAACEIAABCAAgQkToOxiwoDZPAQgAAEIQAACEIAABCAAAQhAYLcTQHzY7TOA44cABCAAAQhAAAIQgAAEIAABCEyYAOLDhAGzeQhAAAIQgAAEIAABCEAAAhCAwG4ngPiw22cAxw8BCEAAAhCAAAQgAAEIQAACEJgwAbpdTBgwm4cABCAAAQhAAAIQgAAEIAABCOx2AoNuF/sPHdjtLDh+CEAAAhCAAAQgAAEIQAACEIAABCZAgFabE4DKJiEAAQhAAAIQgAAEIAABCEAAAhAYEsDzgdkAAQhAAAIQgAAEIAABCEAAAhCAwEQJID5MFC8bhwAEIAABCEAAAhCAAAQgAAEIQADxgTkAAQhAAAIQgAAEIAABCEAAAhCAwEQJID5MFC8bhwAEIAABCEAAAhCAAAQgAAEIQIBWm8wBCEAAAhCAAAQgAAEIQAACEIAABCZKgG4XE8XLxiEAAQhAAAIQgAAEIAABCEAAAhCg7II5AAEIQAACEIAABCAAAQhAAAIQgMBECSA+TBQvG4cABCAAAQhAAAIQgAAEIAABCEAA8YE5AAEIQAACEIAABCAAAQhAAAIQgMBECSA+TBQvG4cABCAAAQhAAAIQgAAEIAABCECAbhfMAQhAAAIQgAAEIAABCEAAAhCAAAQmSmDQ7WL/oQMT3REbhwAEIAABCEAAAhCAAAQgAAEIQGB3EqDV5u487xw1BCAAAQhAAAIQgAAEIAABCEBgagTwfJgaanYEAQhAAAIQgAAEIAABCEAAAhDYnQQQH3bneeeoIQABCEAAAhCAAAQgAAEIQAACUyOA+DA11OwIAhCAAAQgAAEIQAACEIAABCCwOwkgPuzO885RQwACEIAABCAAAQhAAAIQgAAEpkaAVptTQ82OIAABCEAAAhCAAAQgAAEIQAACu5MA3S5253nnqCEAAQhAAAIQgAAEIAABCEAAAlMjQNnF1FCzIwhAAAIQgAAEIAABCEAAAhCAwO4kgPiwO887Rw0BCEAAAhCAAAQgAAEIQAACEJgaAcSHqaFmRxCAAAQgAAEIQAACEIAABCAAgd1JAPFhd553jhoCEIAABCAAAQhAAAIQgAAEIDA1AnS7mBpqdgQBCEAAAhCAAAQgAAEIQAACENidBAbdLvYfOrA7CXDUEIAABCAAAQhAAAIQgAAEIAABCEyUAK02J4qXjUMAAhCAAAQgAAEIQAACEIAABCCA5wNzAAIQgAAEIAABCEAAAhCAAAQgAIGJEkB8mCheNg4BCEAAAhCAAAQgAAEIQAACEIAA4gNzAAIQgAAEIAABCEAAAhCAAAQgAIGJEkB8mCheNg4BCEAAAhCAAAQgAAEIQAACEIAArTaZAxCAAAQgAAEIQAACEIAABCAAAQhMlADdLiaKl41DAAIQgAAEIAABCEAAAhCAAAQgQNkFcwACEIAABCAAAQhAAAIQgAAEIACBiRJAfJgoXjYOAQhAAAIQgAAEIAABCEAAAhCAAOIDcwACEIAABCAAAQhAAAIQgAAEIACBiRJAfJgoXjYOAQhAAAIQgAAEIAABCEAAAhCAAN0umAMQgAAEIAABCEAAAhCAAAQgAAEITJTAoNvF/kMHJrojNg4BCEAAAhCAAAQgAAEIQAACEIDA7iRAq83ded45aghAAAIQgAAEIAABCEAAAhCAwNQI4PkwNdTsCAIQgAAEIAABCEAAAhCAAAQgsDsJID7szvPOUUMAAhCAAAQgAAEIQAACEIAABKZGAPFhaqjZEQQgAAEIQAACEIAABCAAAQhAYHcSQHzYneedo4YABCAAAQhAAAIQgAAEIAABCEyNAK02p4aaHUEAAhCAAAQgAAEIQAACEIAABHYnAbpd7M7zzlFDAAIQgAAEIAABCEAAAhCAAASmRoCyi6mhZkcQgAAEIAABCEAAAhCAAAQgAIHdSQDxYXeed44aAhCAAAQgAAEIQAACEIAABCAwNQKID1NDzY4gAAEIQAACEIAABCAAAQhAAAK7kwDiw+487xw1BCAAAQhAAAIQgAAEIAABCEBgagTodjE11OwIAhCAAAQgAAEIQAACEIAABCCwOwkMul3sP3RgdxLgqCEAAQhAAAIQgAAEIAABCEAAAhCYKAFabU4ULxuHAAQgAAEIQAACEIAABCAAAQhAAM8H5gAEIAABCEAAAhCAAAQgAAEIQAACEyWA+DBRvGwcAhCAAAQgAAEIQAACEIAABCAAAcQH5gAEIAABCEAAAhCAAAQgAAEIQAACEyWA+DBRvGwcAhCAAAQgAAEIQAACEIAABCAAAVptMgcgAAEIQAACEIAABCAAAQhAAAIQmCgBWm1OFC8bhwAEIAABCEAAAhCAAAQgAAEIQIBWm8wBCEAAAhCAAAQgAAEIQAACEIAABCZKAM+HieJl4xCAAAQgAAEIQAACEIAABCBwshEolUqmn26360PX771ez/+vn36/7+/r/+m9k+0Ypz1exIdpE2d/EIAABCAAAQhAAAIQgAAEIHDCE5CwIMGhUqn4WDudjpXLZf+33k/ig95L/9bvvMYTQHxgZkAAAhCAAAQgAAEIQAACEIAABHIEJDxIbKhWqy44SFxQFoR+10/KeEi/a1m9lz4H5tEE6HbBrIAABCBwghJQCh8vCEAAAhCAAAQgAIHpE8iXU0h4GJfZkMov9FnKeEjrTX/EJ/4e6XZx4p8jRggBCOxCAggPu/Ckc8gQgAAEIAABCJywBNK9WfJ60EBTWYbEh3q97gJFKs04YQ9kBwdGt4sdhM+uIQABCEAAAhCAAAQgAAEIQODEJJDPYsibTOZ/T+UYs7OzLkZIfEgeESfmUe3cqPB82Dn27BkCEIAABCAAAQhAAAIQgAAETmACeaFBwxwtq8gLDvKHSOUZJ/Ah7djQEB92DD07hgAEIAABCEAAAhCAAAQgAIETlUASHlKpRTKXzI9XnyUjypTxkC/NOFGPbSfGhfiwE9TZJwQgAAEIQAACEIAABCAAAQic1AQkMiShQUIFnl0bn07Eh5N6ujN4CEBgNxJATd+NZ51jhgAEIAABCEDgRCIwmhWB+HDss0OrzWMzYgkIQAACEIAABCAAAQhAAAIQgMCAwEbiAw+Kxk8UWm3yBYIABCBwkhEgpe8kO2EMFwIQgAAEIACBU5LAemUXiA/HEB/uuOvgKTkhOCgIQAACEIAABCAAAQhAAAIQgMB2E8DzoRhRPB+K8WJpCEAAAhCAAAQgAAEIQAACEICAm01iOLn5iYD4sHlWLAkBCEAAAhCAAAQgAAEIQAACEHACiA/FJgLiQzFeLA0BCEAAAhCAAAQgAAEIQAACEEB8KDgH6HZREBiLQwACEIAABCAAAQhAAAIQgMDuJkC3i+Lnn24XxZmxBgQgAIEdJUC3ix3Fz84hAAEIQAACEICAE6DbRbGJMBAf6HZRDBxLQwACEIAABCAAAQhAAAIQgMDuJYDnQ7Fzj+dDMV4sDQEIQAACEIAABCAAAQhAAAIQwPOh4BxAfCgIjMUhAAEIQAACEIAABCAAAQhAAAJkPhSbA4gPxXixNAQgAAEIQAACEIAABCAAAQhAgMyHgnMA8aEgMBaHAAQgsNMEpLLzggAEIAABCEAAAhDYOQIbdbvYuVGd2Hum1eaJfX4YHQQgAAEIQAACEIAABCAAAQicYARotVn8hNBqszgz1oAABCCwowRotbmj+Nk5BCAAAQhAAAIQcAK02iw2EWi1WYwXS0MAAhCAAAQgAAEIQAACEIAABPB8KDgH8HwoCIzFIQABCEAAAhCAAAQgAAEIQAACdLsoNgcQH4rxYmkIQAACEIAABCAAAQhAAAIQgACZDwXnAOJDQWAsDgEIQAACEIAABCAAAQhAAAIQIPOh2BxAfCjGi6UhAAEInBAEaLd5QpwGBgEBCEAAAhCAwC4lQKvN4ieeVpvFmbEGBCAAgR0lQLeLHcXPziEAAQhAAAIQgIAToNtFsYlAt4tivFgaAhCAAAQgAAEIQAACEIAABCCA50PBOUDZRUFgLA4BCEAAAhCAAAQgAAEIQAACEMDzodgcQHwoxoulIQABCEAAAhCAAAQgAAEIQAACZD4UnAOIDwWBsTgEIAABCEAAAhCAAAQgAAEIQIDMh2JzAPGhGC+WhgAEIAABCEAAAhCAAAQgAAEIkPlQcA7Q7aIgMBaHAAQgMC0CdLWYFmn2AwEIQAACEIAABLZGoNfr+Yq6b0v3brREH89y0O1i/6EDW6PNWhCAAAQgsO0EEB62HSkbhAAEIAABCEAAAttOAPFh80hptbl5ViwJAQhAAAIQgAAEIAABCEAAAhDwLAdlOIwTH8AzngCeD8wMCEAAAhCAAAQgAAEIQAACEIDAFgggPmweGuLD5lmxJAQgAIEdJ0AN4Y6fAgYAAQhAAAIQgAAEBpkP6d6sXC5D5RgEEB+YIhCAAAROIgKIDyfRyWKoEIAABCAAAQicsgRS2UW6N8sbTp6yB32cB4b4cJwAWR0CEIAABCAAAQhAAAIQgAAEdh8BCQ+ID5s/77Ta3DwrloQABCAwNQJ0u5gaanYEAQhAAAIQgAAEtkRgPfGBTNXxOOl2saVpxkoQgAAEIAABCEAAAhCAAAQgsJsJjBMf9B4PkcbPCsoudvO3hWOHAAQgAAEIQAACEIAABCAAgS0TGO12gfiwPkrEhy1PM1aEAAQgAAEIQAACEIAABCAAgd1MAPFh82cf8WHzrFgSAhCAwI4ToIZwx08BA4AABCAAAQhAAAJHtdqk28WxJwXiw7EZsQQEIAABCEAAAhCAAAQgAAEIQGANAbpdFJsQdLsoxoulIQABCEyNAGZFU0PNjiAAAQhAAAIQgEBhAnS7KIZs0O1i/6EDxdZkaQhAAAIQmBgBhIeJoWXDEIAABCAAAQhAYFsIID4Uw0irzWK8WBoCEIAABCAAAQhAAAIQgAAEIGC02iw2CfB8KMaLpSEAAQhAAAIQgAAEIAABCEAAAk6AbhebnwiID5tnxZIQgAAEdpwA3S52/BQwAAhAAAIQgAAEIHBUt4tyuQyVYxBAfGCKQAACEDiJCCA+nEQni6FCAAIQgAAEIHDKEpA/F90uip1exIdivFgaAhCAAAQgAAEIQAACEIAABCCA+FBwDtBqsyAwFocABCAwDQJ0u5gGZfYBAQhAAAIQgAAEtk6AbhfF2NHtohgvloYABCAAAQhAAAIQgAAEIAABCDgBDCc3PxEou9g8K5aEAAQgAAEIQAACEIAABCAAAQgMCCA+bH4yID5snhVLQgACEIAABCAAAQhAAAIQgAAE1hUfQLM+AcQHZgcEIACBk4gA3S5OopPFUCEAAQhAAAIQOGUJ0O2i+KlFfCjOjDUgAAEIQAACEIAABCAAAQhAYJcToNVmsQlAt4tivFgaAhCAwNQI0PFiaqjZEQQgAAEIQAACEChMgG4XxZANul3sP3Sg2JosDQEIQAACEyOA8DAxtGwYAhCAAAQgAAEIbAsBxIdiGGm1WYwXS0MAAhCAAAQgAAEIQAACEIAABJwA3S42PxHwfNg8K5aEAAQgAAEIQAACEIAABCAAAQgMCIyKD6BZnwDiA7MDAhCAwElEgG4XJ9HJYqgQgAAEIAABCJyyBEa7XZTL5VP2WLfrwBAftosk24EABCAwBQKID1OAzC4gAAEIQAACEIDAMQjQarP4FEF8KM6MNSAAAQhAAAIQgAAEIAABCEBglxOg1WaxCUCrzWK8WBoCEIDAVAjQ7WIqmNkJBCAAAQhAAAIQ2DIBul0UQ0e3i2K8WBoCEIAABCAAAQhAAAIQgAAEIOAE6Hax+YlA2cXmWbEkBCAAAQhAAAIQgAAEIAABCEBgQADxYfOTAfFh86xYEgIQgAAEIAABCEAAAhCAAAQgsK74AJr1CSA+MDsgAAEInEQE6HZxEp0shgoBCEAAAhCAwClLgG4XxU8t4kNxZqwBAQhAAAIQgAAEIAABCEAAArucAN0uik0Aul0U48XSEIAABKZGgI4XU0PNjiAAAQhAAAIQgEBhAnS7KIZs0O1i/6EDxdZkaQhAAAIQmBgBhIeJoWXDEIAABCAAAQhAYFsIID4Uw0irzWK8WBoCEIAABCAAAQhAAAIQgAAEIOAE6Hax+YmA58PmWbEkBCAAgR0ngOHkjp8CBgABCEAAAhCAAAQsZamOig+gWZ8A4gOzAwIQgMBJRADx4SQ6WQwVAhCAAAQgAIFTlsBot4tyuXzKHut2HRjiw3aRZDsQgAAEpkAA8WEKkNkFBCAAAQhAAAIQOAYBWm0WnyJ0uyjOjDUgAAEITJwAhpMTR8wOIAABCEAAAhCAwHER2KjVJg+MjkZLt4vjmm6sDAEIQGAyBBAfJsOVrUIAAhCAAAQgAIHtIkC3i2Ik6XZRjBdLQwACEIAABCAAAQhAAAIQgAAEnADdLjY/EfB82DwrloQABCAAAQhAAAIQgAAEIAABCAwIID5sfjIgPmyeFUtCAAIQ2HEC1A/u+ClgABCAAAQgAAEIQIBWm1uYA4gPW4DGKhCAAAQgAAEIQAACEIAABCCwuwlsZDi5u8mMP3q6XTArIAABCJyABDCcPAFPCkOCAAQgAAEIQAACOQJ0uyg2Heh2UYwXS0MAAhCYGgEEiKmhZkcQgAAEIAABCECgMAG6XRRDRreLYrxYGgIQgAAEIAABCEAAAhCAAAQgYJRdFJsEeD4U48XSEIAABCAAAQhAAAIQgAAEIAABJ0C3i81PBMSHzbNiSQhAAAI7ToBuFzt+ChgABCAAAQhAAAIQoNvFFuYA4sMWoLEKBCAAgZ0igPiwU+TZLwQgAAEIQAACEBgSkDdXvuyiXC6D5xgEEB+YIhCAAAQgAAEIQAACEIAABCAAgYIE8HwoBoxWm8V4sTQEIACBqRCg08VUMLMTCEAAAhCAAAQgsGUCtNosho5uF8V4sTQEIAABCEAAAhCAAAQgAAEIQIBuFwXnAGUXBYGxOAQgAAEIQAACEIAABCAAAQhAQATodrH5eYD4sHlWLAkBCEAAAhCAAAQgAAEIQAACEBgQQHzY/GRAfNg8K5aEAAQgsOME6Hax46eAAUAAAhCAAAQgAAFabW5hDiA+bAEaq0AAAhCAAAQgAAEIQAACEIDA7iZAt4ti559uF8V4sTQEIACBqRCg28VUMLMTCEAAAhCAAAQgsGUCdLsohm7Q7WL/oQPF1mRpCEAAAhCYKAEEiIniZeMQgAAEIAABCEDguAisJz5QJjseK602j2u6sTIEIAABCEAAAhCAAAQgAAEI7EYC48QHvccDpPGzAc+H3fgt4ZghAAEIQAACEIAABCAAAQhA4LgJJAFCgoN+EB/WR4r4cNzTjQ1AAAIQmB4B0vimx5o9QQACEIAABCAAgfUIJKGh2+1apVJx4UG/l8tlMh/WgYb4wPcJAhCAwElEAPHhJDpZDBUCEIAABCAAgVOWQBIfGo2G1et1P852u+2/93q9U/a4j+fAEB+Ohx7rQgACEIAABCAAAQhAAAIQgMCuIpAvrZDgUKvVrNPpeMmFxAdlQPA6mgCtNpkVEIAABE5AAhgVnYAnhSFBAAIQgAAEqk7MsgAAIABJREFUIACBjEASIJLXQxIfVIJBpur4aUK3C74+EIAABCAAAQhAAAIQgAAEIACBLRCQ+CDhoVqt+tr6Hd+H8SApu9jCBGMVCEAAAhCAAAQgAAEIQAACENi9BFLmg/6fSi+U9aCSCzJYER927zeDI4cABCAAAQhAAAIQgAAEIACBbSMwWnYh0UFGkxIgeCE+MAcgAAEInPQEqCE86U8hBwABCEAAAhCAwClCIPk9qMxC4kNqu3mKHN62HwZlF9uOlA1CAAIQmBwBxIfJsWXLEIAABCAAAQhAoAgByiuK0DKj20UxXiwNAQhAYCoE+GM2FczsBAIQgAAEIAABCGwrAR4UrY9z0O1i/6ED2wqdjUEAAhCAwPERQIA4Pn6sDQEIQAACEIAABKZNAPFhE+LDHXcdnPZ5YX8QgAAEIAABCEAAAhCAAAQgAAEI7AICeD7sgpPMIUIAAhCAAAQgAAEIQAACEIAABHaSAOLDTtJn3xCAAAS2SICUvi2CYzUIQAACEIAABCCwDQQojy0OEfGhODPWgAAEIAABCEAAAhCAAAQgAAEIQKAAAcSHArBYFAIQgAAEIAABCEAAAhCAAAQgAIHiBGi1WZwZa0AAAhCAAAQgAAEIQAACEIAABCBQgMCg1SbdLgpQY1EIQAACEIAABCAAAQhAAAIQgAAENk2AsotNo2JBCEAAAhCAAAQgAAEIQAACEIAABLZCAPFhK9RYBwIQgMAOE6DbxQ6fAHYPAQhAAAIQgMCuJkC3i+KnH/GhODPWgAAEIAABCEAAAhCAAAQgAAEIQKAAAcSHArBYFAIQgAAEIAABCEAAAhCAAAQgAIHiBOh2UZwZa0AAAhCAAAQgAAEIQAACEIAABCBQgMCg28X+QwcKrMaiEIAABCAAAQhAAAIQgAAEIAABCEBgcwRotbk5TiwFAQhAAAIQgAAEIAABCEAAAhCAwBYJ7DLPh1KGqW9m+j3/f3007r0tkl13tXH7TuPa7n2xPQhAAAIQgAAEIAABCEAAAhCAwM4T2CXiQxbc97P/l/pm+j3/f52Lkff6+twFimIvX22911H7TrtAgChGmaUhAAEIQAACEIAABCAAAQhA4GQhsDvEh35lzPk4RpZDqWe9Uq+w+KCtbiw+aJv5fWeih5VPljnDOCEAAQhAAAIQgAAEIAABCEAAAoUI7BLxoVoIii88EfFhvUwKlyyyn+JDZQ0IQAACEIAABCAAAQhAAAIQgMCJTGAXtNpUUF+Okooir4H4UGQl39MGlRr5eozk/eBKR7GdsDQEIAABCEAAAhCAAAQgAAEIQOAkIrBLWm2q7KK4d0OUXRR7laxkpfWEjoGHxEjZhQsWxcdXbGQsDQEIQAACEIAABCAAAQhAAAIQ2BkCu6TVZvHMAi+Q2NC8YfwJ0yoSIIav3O9j9YVkglncX2Jnpgx7hQAEIAABCEAAAhCAAAQgAAEIFCOwOzwfijEZLN0rrlmEc8MakSHn5eAZEaMbTeJD18yKZ1ps8dBYDQIQgAAEIAABCEAAAhCAAAQgMDUCu0J8GFY0rF/aUCqVrD9YMNpwdq1nZX9f5yPW1XISEIbLrj1XLiX0+tly8VmpVMn6W8S2SlZes51er2elstZBfJjazGdHEIAABCAAAQhAAAIQgAAEIDA1ArtCfBjSjG4TvVyM71pC9sqLD33rWb8s4SCEh/is5KKBCxDrejT0rdSTwuDuD5lkUfbfJTJo3xIjyiUJEOFFoffLZa2D78PUZj47ggAEIAABCEAAAhCAAAQgAIGpEdgF3S5CPIhXiAhJN5CIUKlUsveGbTBDaOib1cx63fBi8IwFtbIYmEmOFwrKJTP9DMorBqUWZet1U4cLbSgEicFynvVA5sPUZj47ggAEIAABCEAAAhCAAAQgAIGpEdgV3S76ffkpZGKBZyTES+JDuVy2rtIR+n0rlUuekdDr96zb61i717BOpxMChC+rxUrWV2bDYHuZICHxoF+yakU/FdcUSqXyIMOhZBX/d5RgVK3X67sY0VcRhqsVGE5ObdazIwhAAAIQgAAEIAABCEAAAhCYKoFd0O0iZRNk//eyichk0E+73bJut+tCRK1Ws2q16pkQ7U7TVppL1mo1rd3puPeDRIIo2ehbuaySifg9shcyTwj3iTAXNfxHJRblaiY6VKxS0T5mTTUdKrdQBkS1qkwIXhCAAAQgAAEIQAACEIAABCAAgVOTwC7wfOi5sOD2ke650HOxQf/v93rWarf935VK2ebm5m12dtbFh063Zc3Osq02Vl2gCCFBWRISGbpWKVdzMyKJDzKUbJv1Opnng7IdJHYo26Fs/X7ZZmp1m5tbsGqlZl0v6ZD4EFkR+dca88uBwHFqTkKOCgIQgAAEIAABCEAAAhCAAARObQInoPiwfn9LzzEY+Tj5M6Rg3c0g0zLu3SCBoWUqvVCw3+12sp/eoGOFxIdatWYLi4tWr89m3Sw61uqu2srKirXaTTeD9JIMiRb9yJSIHa0dULkksUPChkwpJTjo8xAeatUZq8/O28zsrFXKFS/36HWzkpDMyDIyLOR0qRINJVTo98zf0pMr4vi8eMSzN8LcMswwY7JGR42A1e+n41Q3jazLRl8NOfLdO9ZyXa+TR7b3U/sbwdFBAAIQgAAEIAABCEAAAhCAwLYTOEHFh/ECRHg9ht9C6n6pEgq95NPgsbr+Lc+Gbt99G3q9rjWay/5eapmpwNvFATkulErW6XZtdmbWFhcWvexCgb9sG5T9sLq6Yo3mqgsWsa/sx/czKkBIOJD4ENuX4NDvVd3jwaxiCwt7XHhQHoaW6fW71mo1/Ee/q6xD5Ry1atXKlZqbYapso1KuuUdEmGWGgOCZFC40RFcN11zCETMrANH4JL1EhodeSdiQz4S399R/7jeR+nIEy/V6bviSNOTY9i8hG4QABCAAAQhAAAIQgAAEIHCqEzgBxQchz4sPw98V60tkiKf5ak8ZWQIRcyuY71mn07Z2p2XtVtt/d9GgrOyC/GuYsaCAXYF9vV63+bkFD+AlUoSlQ9eazaY1Gsp+aJmZBIjwjPAo/CjxQYJAJlJ41oPEh5pVyrNWq85avb5gtZr8HzTWjrXaDWs2l118MO92kdp5lr0sQx4U8oiYnZmL7hh+oDF2z6iQ+aXed50hhBSn50kRPet2lKER/x5khPg68RqID34cqZ1otuxIRkc6K6V1W4ye6l8Vjg8CEIAABCAAAQhAAAIQgAAEtkrgJGi1ORQK/Cl+ritECAHxOL7dblqn2wnxwU0klfWgDhQ9G9ozRKlCCr39/315LsxYvT7vAkSIEdH2UuUTEjKazVU3nuz2Wlkgr1B/VHzIRAGTOaWEAHW0iMyHmZk5m68vWqVay7IWzNqdhq2uLlurveplHJWqxAp5UYSQIp8IZWHIrNJNKiszNjMz49kQITpEWUcIEVn5RZZRoUG6y4VnN0hMSBkNQ6PNios20e7TO3isaUGaRI7htEpHN+hTutUZx3oQgAAEIAABCEAAAhCAAAQgsOsInGCtNgdmDSPJ/+Fz0O51vN2lZzvIz6DXs06vbb1u25ZXlq0nP4deNzwZdCp92fA9GAoOyRghMhx6vZLN1edtfn7RZmo1D/ZVltHrddw8UhkKEjYajYa1O6u+mbWZD9mO/BNtMzIfJD5YX+KBMhe0/T0+ZvlLqH1no7HsGRXKlJDZZfhNHp1NIVFAJSSzM3UfZ602E94NmQGmxu9revZD+EeE30OUh4hH1zNAIrMilWdIcFGJh3fiyNZ3H4h+lH4M/Cyi1iXLk5CYkWszuuu+LhwwBCAAAQhAAAIQgAAEIAABCGyFwAnWajOlJYz+PyocuvJ18PKEknskdDshDHhnimbTsxXiJytB8HKDvElBmD+Gg2MlK10ouxfD7OycVSuRaaDPO52G9a3looAyKYZZCj1/L8wgU2CeOlXo38ngsWSVsrIV6lafXbBqte7+E61Wy7Moms2Gj1vjk/jg2RaesaBsjviJDAy9XbF6fc7qs3MuvEiQ8BaelYr1umE4GSUXEk0kvvSGfLpt67Ra7n+h40qlKtXabJR2VJVNEcfsFRV9tQjNxIfMLDPUDe1D4sNoCctWph3rQAACEIAABCAAAQhAAAIQgMBuInACeT7knqgPBIO8cCAjhpJ1lYnQalmz3bBOW1kPHbkbuG+DB/KuLWRlBiol8PKJ8EeIp/nlrFxBC6oDxawtLOxz4UFZBF7WkIkPVu5YtSohom0rK0tuXClBQLH5ePEhOlRIAJBuoLaaCwuLLkBo/42GRBJlUET3jXhF+894Df0tvLWnfioVFx1UcqEyDGVNNJta31w0UMtPjVkChl4SGTTejgSThko6khiikpUsK8L9Iyo2MzPrGRW12qxvI/lIyBwzCTSDMa0RH3Cd3E0XCY4VAhCAAAQgAAEIQAACEIDA8RLYIfEhX16RDiHEBy9Z8Dg6ShS8hKIsUaDsmQ/N1qqtevtLBeBZ0J5lQ2hdPdmPVpcydYxMgPA2iGBe5RDKGvD/lys2U5uzWq0e3SM8pg5jx16vaf1Sx2o183GsrCzbauNIZB24GWUqkYh14hXlIN6Os9f3bIrFxT1WrdY8M2N1tTk0wRx0pwjxIWUbhPdC39dR208JBDr2KL8I4UHb0r81zpmasitmrTajMgrz7a+uZh4VXZWOBJMo7QhvB2VLSKzx4x+Uc8y6+OCZFBY+GCWrDLpsREaGjjlrDZrkktHep8c7I1kfAhCAAAQgAAEIQAACEIAABE45AjsoPkSJQryGLSyT94F7OnibyK4/zZfQ0O62rdFqWqsp88euVdyzIJZL24mgPJ7MJ0NFBdkK1CNDQNkC6iKhrhPKgqi48NDz7hFDIUFeDOVy14WGCOiXo2Vn5psw7HZxtPggfwWJD3P1OVvcs8dFj6WlJc98GPpPDLtTJPNKF0gqVatWK97pYnZ2Nst2aGUZD00v25AIEa/wZ5AAMRQfJFA0vVREDLVvZUxoWzK17HV71m63XcSQqCIzS/ld1GfnM9ElzC7L8qxwASg6cKhNZ9hcZpkkp9xXgQOCAAQgAAEIQAACEIAABCAAgUkR2KFuF6kEYkR8cKNGmSfKV0FP5kOYaDRWbWVlxdoygPSSBvkcmIsPsXwmPWS/xJP+qtWqtaxjhJYr+ZN/Pc13w8b0xD7rGJGMGz2hQdtRNoX/dL3MI3k+pNaVR7faVGZAZE2oxWWn07X5+Xnbu2/Rt3fk8BFrttoRxLtpRAgukekg88xor6kSi9n6jNVqUduhrAgZU6rcwsspuu0s60HHotae8n9IPg1ZtodnjMhLIkQMdfFQhoO4SLhotWR4uZqVb/RdeJibm/dlInPDrNeJIg2NVZkiyZVSe0yeFH52skyNSU1QtgsBCEAAAhCAAAQgAAEIQAACJz+BHep2kcSHlPEQJpEKyKNMIIJ/CQ0KuNVpQj9da3kQnIJfPaFPwXuUBVSsUq161wr9X8G8+yaUIkiPYDnEDc+QkBRRqebEi2Ew7ZkWHZU3dD2LQCaRvX4rtlfOt9rUVodlF8pE6HaUXdCxxcUFW1ic82M4cmTJA399XpW/go8ljUNtNWV4qTKLGZudVUlI2TM+lOkgv4loHdq1nptu5jp+yFyyl3X08EOMbAftRyaVkUWhkgxlMkS5hTIzXFBprFq71XaBRuKD2o1KsNAyKr8QZ3Hs90pu7qlsDrXoTH4Unp3ipS1kQ5z8lwKOAAIQgAAEIAABCEAAAhCAwOQI7FC3i1HxQVGzsgwkPnQz4UHlAxIdViNoV/lDr+3iQ3R8kLFj/JT6ZatU1blh1mZmw0Qxda2IwDjEAokNkW3gMkSIEV7a0YuWlN34cb8If0/lDeG14OUSJYkHym4IoeTobhfhLdHphJgi8aE2U7XV1RU/Dm1Dwb38HAZBe+avMD9/mpVLNV8vzCP70eKz1bBmYzW6WKRWmjkBRscQHHpZR4ooL9E+9uw5LcarspLMAyMYhClmjKvh/w7RI4wt3XTTqy1CXGg1JVQ0rdQvWX2m7mKFflL2SBIfBtkkk5uvbBkCEIAABCAAAQhAAAIQgAAETkICO+z54GFwhk2igyLejgf9zeaqNdQZot30J/3VatnaffkYqOlFPJ3vdMIcUUG7lw3U6i5AVCszZp4VEUF2bDeyDCLbIEwe9f9ORxkNPRcdtGwIDSFQhAlkJoxolKUkQoSJ49Hig4J2lTb0rFqr2J7FRW95uXTknmwc2qayLWrZ/i1KLerzNlffZ/2+RIJu+Fj0e7baWLHV1SXrdeMYQnzIskR8PElDiS4eISxEWYnGrhaiaqVZLiexI7JGNPReX6UXTRdFVNIR3hC1TITQOvLB6FmrKX+IhrVUMtKvuLAjgUImlyHERGlIvhTjJPweMGQIQAACEIAABCAAAQhAAAIQmCCBHREfPPNg0CVBT+yjzEI+DxIDWu0os+h0Wx5dK1hW8N1J4kO5Yr2ugnyzSqlqMzPzNr+w6CaJ+tGTfplNJkOIbk9eER3rdtvuxdDphNmiWnTKQNHzInxQymYYtr3se0Av48q0KZU+RPAfAkE6M9FiUwKASiDkKzE3X7d6fcZNKpePHPHPS5Wh74R3myhFG816fcEqlXp4P6jspKR8jJ6trizb0tLh6OChUhSTl4PGG2MYJnCEL4Mfs28jykBkrCk/h/rcfLQS7Up0CF8NiRhR0tJ0cUGCSeqKIZ8IZV9IfOi0VXai8hNRrVitogyJECAknHirUN9m5mXhew6TyrWvce+lJTZafrPbSsttdvnN7HvcN+9UGeukjm07uW505Ss6n7a6rc1y2ur2NzqOSe97O7affc916fTr53Cbfp3JdcPJfXTU1WGCf+PYNAQgAAEIQAACEIDACUJgZ8QHhawp2M/aa3q43W/70/5Ws+EZA6kUQ10W+mqf2ZfZop6yV71LRbdTsmp11vYsnubtMmOT8jxIJQPRLaPZXvFsim6nnZVWZNkN1reaOkBkY/GgXjpIup/uK6COf8T/NYYUXOfPYCznZpPdkrfvXNgzb92u/BqOuHeE6wIekitTILImZmcXbHFh0SrK1FDXjazMIQkMjeaKHTki8SF18AgOJRdrMt8JH47XYXj5ifbQt8jAsH6YWM4vLLjA4ZkgKgnx7JEQWzrtzHyy1RoIK9ElQ9uMYEIihP6vjJJ6bd6zKWZmVHah7JLIIpHw4esM0zHGTPFBqkbus/TeRp+tZT0UN/LhjJ+lQTnN0Tvf7PbTmtu5/HZua9yVYzu3v9ltFT1vk+C6GRb5tr6bPbb1xprfVtF9F11+M2Pd6Ng2+i6M+65sZXldEkMwTd/EVNbl18vUQCg79HHf1hPk7yDDgAAEIAABCEAAAhCYAoEdER8UKHf7Uebg5oXezjI6SjRbDX8/fBX0hD+ZUSrw15N/iRJqj6kn+RWrVeds797wS8gHzWonKZPIdltCRtvFjMhaiO0lUSFlPER7zuENeBIK0hN8PfnPiw+ptEHnKEo4tE35Lcy6qFCplqzRWLbV5rKLBxIfYv/RTULZEfNze2xhYa9na6iBhxtjysAxE15arVU7cuQez3RI7UODSXYb77/n4m0XH/STdfSwimeHqERCbT/VxrOiNprylMiMK6VItDvRnrMpAaLbzjYZ4oQMJsO8s2o1GWKWVW4hY88QOrR+iDdJoJnCrGUXEIDACUFAuqSyuOJ6GGJIKltz/SFaFg0uU6P5UCfEQTAICEAAAhCAAAQgAIGpENiRVptqeamyAgXjkREQ7SSXlo9kgoQi2RRk58WHJB5oJZVXyKNg3hbmI4CPoFhCRte3J0PFVrtplUoSMiJSTzfJ+pf8DkK0GKY/DzpoRN5wZBN4OcMw2FcAL2NGxd3ahl7KCJibW7RqrW6N1opncfS6LSuVI9sgBeixmarN1Rd8+WiZGZkTIT50PEOi3Wl45oNJjFDph6dlpDEoC0JrqQzDe30MMiCURaFaEZVdtJodq5SrXipRm6nZTG3GW5C6sWYmQGhdtfBsNFouAkUAEZ4YOsbZ2Vmr1Wat6hknZTee9PF4xkVwk0lnMvUcPgddO4e1n9HP0nsbfZbfStHl07qb3f76yw/sSsd+MY/e/nD57dj3MHw7evfj9r3V5ceN9eiMkuET9+3c9ziwRbdfbKz+jVw3W6bovosuf/xj3fnzMLhqepvh7HIw5kSOEx1GMyGm8hePnUAAAhCAAAQgAAEI7BiBHWm1KeFBwWulXPJyCJkeJqFAT/ijbCJ5L6wVH3SD61kIfbWsrFt9dtFmZ+c9KHaDyFLP21Mq66DVbllfgbyCf88eiKdyqbwhguyUBRFP+qMVp37X9momoSRKKpRtEanEw6BbHg8hosisUf4N1Zm6tdpdW1ldds+KsspFTFkXHRdclPEgsUFiSb2+aHNzC/5vB+JdPCLDo1wKQWBp+bC1W81MaIiyCw3SQyYXH7Kg3zMzMhHDtydBpeaeDcpamJmtuwghLwfvbFHTZ2GgqewTbVAtQuWLEZ09dMz6n0o3Ks5Wng/yk/BuIBIuVJaSlbhEuXfIIPnOIpnksvY9Fy2cflYmMuxEMrr8Zre1ffselseEB8ixxjqUK3wMI8uvKREZiDUR9B59bMNtFd33diy/UTnLuPNw9LFtdE6399jWmAusuXxmYsII643Ow9a2NV4qGZ6HYSHC1ra/mbKLvHiy0XFPbqzJLydKs+KYK5nhbXzFs6wo6aa5YWQVcjv2h48dQwACEIAABCAAAQhMn8AOtNrsW7ffMXMfg5K1Wg1bWlpyk0kvwfAs3XymQhIf1P5SZRp963UVpJddeFDpQrU6E6UM6tDQVdbDqjWbKx4gK+tBhpMSNYaeCtFKU/fF1ao6Z8STfr+V9ywIjaPqGQwSAeLfWSmDP+GLDg8yafQ4vVw2mTT6OKxkK6tNz3qQQWSlUvJMBv2opWekJ1etLC+GOYkPynyQgWbcnafSEO1T415ZXrZGczXLGEjZICGURNbB8OY+JInU9cIdLn27szOzXnrhLTn7Pc9+WJyfs24nM9DMPB40Dgklbnrpokv4SYQXRmR/uDdFVmoxNJSLzItUurJWCBgXaK+tVd9o+c1ua1R8iH8f377XGmeuFUrGbX8YoK8XhGdp6SMizU6MdavHdjKNNS6n4wSuE+c8bDRnEutMalwj7G31POS3tZk5sPHyITiGYNr361uSQ7JcrMElKq5Mw9egeIw6jOn/1WePEIAABCAAAQhAYIcI7IDng8wNetbtt63VbltjdcW7LSjAlRAQ2Qej4kMEEcoeKFfU5UJRejnzTNjnBpTdXtcq6oLRUwnHkmceRNmAMgjUolMBddz+RgvOCNq9pWTm2SCBIdpNqtvDjFVrteickQkO0dbTC5n96X+7LW+KyCSQIKF/H15etkN33+NGkxqvshg6Ln7I0yFKOLSOtjE7M+fdKGRAmTIw0hNE7zbR69jK6qobZQ6FhqHgEIacOorwkojWn+nHj86PsybxoTrjYolKUnScc7NqpylhQSUTMvvsOb+SkkcGzvXD8CdKKwQvxBcdkGi6HpGeamZJAmvdM4bJ5elZ7lrp4ejn7fnl8ttab71hiLm5beW/a5sda1rneJbfynHv1FhTEDnKf1ictDZ0Hb1+bXTexl3rtnP5/BhHz9t6PNebmzs51nGst5PTthxbqe9tkOv1ui3MzVt9Vq2OlSWVXRjSdTa7Rvi1RZfvJJsiPuzQn352CwEIQAACEIAABKZPYGLiQzJ0lLeABzJZBkF0cuhYs7tiKyshPHhgXo6a4RAeRgLsjIsCeZVBaJPq7LC4eJotzO/LfBe6nn2gZWTSuNpYDn+HioQG+TqEKdogGPFA3YsTooRAFpa1mmcJ1Gozns2gVpvyOgj/BQkJ5h4IyhAIH4gQMZrNlt1999125w8O2A8OHLR7jhz2jA5v8enpyAr4M9Eh60bnrStlAFmuRlCfCRPJADNaear1qPwkksiQuKSU7pQBEZkJw8TmdEevDBGJHvLDyPwksqeTbiSZ9RD1c+KmcVkZRbb5VH6i8+G+FO5qnwSU4WQdF+xNfyqzRwhAYLoE4lot81mJDnOzdduzuGhnnXWW3fvss23vnr1WLVdC3Ox0PWPKhYlKxU1quwPVcrqjZm8QgAAEIAABCEAAAjtDYGriQ4gLYdrY7q7aauuwra42rNvtWLUawbELFS4S5GEk7we9FwFyt9v37haLi/tsfm6vCwDqbiFjRAkN99xzl6lNpbYjA8ooqdBPPvE3y4LohadDGCvWvTxBv2tZVUJ0e9pXBN4SAvx+Wd0pun1rNJp28OAhu+WWW+3OOw94x4hSuWIzszM2W5+xen3Gszm8cGFQE53PThj+noL6o+vDkxgzkE1ycBT2i5nEh+zYkueAjzPEBxeCkqAQCk+4Qgweo5bC2iBpGmvmouc3RNmFJ1dk6knqxJkvTR99b+RRf3rqmevLF1kW+fXiNGfeGpmmklM3jlo+jbnovketBvPHsY4N4ZpFCiw/smgmeuXOdIFtHb3yeMvE4xrrRuPJPhvNTslPma3ue7PHtmZ6joO7zrX0mItu4jxstO+i29/oku/b2miDUx7r+KFIjFQ2lcxqV71ETD4yyoI4/bTT7L7nnmvnn3e+nbZvn81Wa/G17/Wz6/zaThg78+ePvUIAAhCAAAQgAAEITJPARMWH5I2gA0p+C/JtcOGhedja7Y4HzjJEVKZBPOUflkcEiMiciFdEsypTqFZmbXFxr9Vn5r1NpdZVuUS707YjR+6yZnPVzRCji4WC87R6CvgjWO91I5tBwkW9Pu8dK/TqeEZD01Y9M0PlFmpbqbFo/bLd+YOD9t2bv2cHDh70coaFhUU755yz7ayzz7bFxQWr1+dsbm7WqirrkODSaWe+CHllJYkh+ayFdU5/PtrTIn48ElRCsBmKD2Mi55z44EaSngI9FBEGpopZIB+7ysZsNA5GAAAgAElEQVSZEzNceMiifze7HFUNxn3mY5VwsbXl16y3wbbScptdfuxxbNdYfaomwebo4w6j0O015tyc4eTIPo9ppjmcdMdvODkiV2x639n3YUQd2yjbxj9bX00bql1p07mcobHfvgL79vULLH/MsRb9a7DRcY/b1nEur3khAbnZWLWlpWX74Q9/aAcOHLCDBw/6NfmMM86wB158sV14/wttYWHBr6He5cjLtvLXwqIHyvIQgAAEIAABCEAAAicbgYm12owOEXFzmYQH3XiqleNK8x4XIDzELZfca0CZBQriU4eFIcjh4/hBtwpT68h5m59bcBFC4kN0nKh4a80jR+62drvh4kMptewcPLpbKz70eyUvs5ibm7fZ2TkXGvT0rtEK4UHCgW6wvdODmTUbLbvzzkP2zW980+666x4788wz7SEPeYide+79bN/evTY3V/fU4rBiUxCUSiOipCTM31MaQnSZiIyDjFUWqMdjz5QBEFkHQwElM65IrTbHPQVNmQD5Gbkmu0FBcfpwnPiREx8G8V/f+uockgUsCvAGQX8WcKf31gRgm1h+sF7Ck3UViUyL4cDX7DMTNJz0OssPsyg2O9Y88xAO4vRkv4+MZzPbX8vpRBxr0kpyx7jheQgBa1TwSdM4fbZ2DqzHdbjvSS9//Odh+mMNMWMtuyGnnTsPYUabXaL8d3ny9P26+cN77rEDBw/YrbfearfccouXWTzwgQ+0Bz34wbZv314Xm10T7uaz2k62P52MFwIQgAAEIAABCECgKIGpdLtI4oNKI5Se22gftnZvxTtbJJEiAvPMd2BN3UX+6Zg6XfTdDHJ+ftEzFUpWTd3c3FdB5RZLS/dYp9v0rIdoJZmyAVKQHdkLqYODSi0kPszUZl0AWV1t2Wpr1XpqkeklDcqOqNnqSsO+/e3v+I+qKC5+wIPskkseZufc+95xQy1jSokVypBwf4SsmMI1hmijKSlDwVlv0LIzAoiBDDAI6LOykFw5waBsYfhgPfaXExXyyQjjl4/2nE4iX/KQPYccPlGOpfK6hlKse+pSsibwzJVrZAvng1I32Dyu5YcBsY9mnW0dFQhnNSXHt++ix5ZlOSQtqcBYR49tDfgxXKe9/Bq+I+dhcmPNlwZl35ANWawVUZJ4N+iYOigzim0Nvyvj5tjW9r15Fscea8qQyY9//HmY7FgHx5S/GGS/R1ZYlGa5sJr53kpWUBejb33n2/bVr3/dlpaX7IL7398uedglds5ZZ9uM1ukO8quK/t1ieQhAAAIQgAAEIACBk5DAxMou8mJC6iihMobllSXr9FbMKq3MhyEzmfQuEMNsiSHLvE+DfBd6VqvO2t69+2xmZs7LJqKDRNwNrzaWbHn5sJs9hvjQ9Q4Zg2hj0A0i2nVKRKjXZ22uvujmksrOWFlphPhQalunpy4QVVtdXbWbbrrJvvPtm71bxGWXX2GXPPjhdvrpp1uz1fT1ZFZZ7kogabvRWrppVyeOoaFjCsbzwf9QYNETwWGt9zAzYihWZGSy5coSNPIZDdnveq8sASRterB8KB3Z8/y1Uzb5Rgyitrzwo8wB7StfBrPxjN8oNX7cmsdMpS/wBdvOfRcda4FhxrQ8Vtr/yAZ3cvmd3DfnYUhg0udhwzmcu6b4xSddfzPRuFdSw96Y1M122265/Tb78o1fsTt+8AM7977n2hWPvMzOPescq6ZWOUW/MCwPAQhAAAIQgAAEtpFAytYPs31ekySwDeLD2syECKbCiEwu5+qq0C+p3WXHVhvqcLFsVmpZpabe8N2sP7y7InpQn855PHPPQmSvXAiBQSUWMzW5qu/17hTdjko1tK4MK9u2srpkq2qzaWqDqVTgrptORpSXxipBQ+JDycWL2fqsLczvsZmZunXaXVteXrFGu2HdkgQMrVyyr3/t63bjjV+1fftOs0svfaRd8tBLbHF+r3W6bWs1m26ypqyMXqdj1YoEhmQAqTFEerGOaa2ZZprgqn7ORIE1T2eH5RDxdo51eqq+TvAay6cuGQPPyEGWhX+25pVadaY3jy7F0FNXzwQZOEZOcmqybQhA4EQmoOtR2a9z0Zknym68dZF3suha18rVqhv33nbHHfavX/w3u+322+zCC+5vV1z6SDvnXmcMrmgqTwtz3OERh0NJ/pX/WzMNMkmozRn25nYbVjq6EGcmyfnLs7+dre8HlRfRR+rkCsuP0zh29gEBCEAAAhA4FQgM7yRShr2HhN6MILotelOBbtf9qKLzX4qBhvch8RB57d/yMPRHrCg6S45TfFCQPbzj0pNx3Y7pyVc8+1KniJJ1eh1rthouPqj0olTuWKUSJREhCkRoLpOG9NbwZi22L6GgWpqxWq3u5pDyaYhU355VKpH222gs28rqiruve+KBnsBpMimdINU2+L6im4X2K11gZnbWxQyJD+rAIeM0tdbs1dQOs+ItND/3mc95d4snXvUke/jDH26ztRkfa6/btXa7afNzc26wpv3V5Oye82zILAnGdJNIN7fptI1O4A1utjf16HP9L8T4zhbHvtF3DwZeEIDAKUVg3Ld6vatPej/+NKvUTKJwzz0fdF31lscls1a3Y1YpW6lSsU6/b9/9/vft8//6BfeEuOTBD7ZLH/ZwW1xY8ItwST9ZEO9/+DOvnLiMpj/+o0H8hE+Bj6Fn5VSilxcJspbQ+huTWkDrHqTb62QatwSZlJGnvzUheOez9OIPX/rxW6AJHxCbhwAEIAABCOwmAvm/seYPwmdqUa6vh8cqGy1XouHB0sqStw5Xdn1tphpCQ/ZgRfGex5OVilVK0S5c25BnIWFR8fm0DeJDmCv6DaKLD1EG4J0YXIToWKvVttXmirXajaz8QFkJo10sskwHeR70dFLjaZrXFFei28RMdd5mawve1UL+Dj3PnJCnQ8mazRVbbSxbqxXlHJpAGtNAfFjDJt0ImslwcmZmxvbs2etlFysrK7Z0ZMXaSomoVe3w8rL9+7//b7vj1v320IdeYlc9/kfszNPPcHf3yGhQmUXHb7jVNUNdMkIEW3vr7ke3btyeap8J7ItPYdaAAASOl8CxrjzjhIi4pnk+l+9e1+rQCiQ4dz37oSKRVhlTZrbaarkHxJe+9O9+zX70lVfaRfe/vwsN8smpyZyn241+Qm7UE2a/SfBUBl0E8dPKgFD6gvx79Lco/szlPYrCMDky+Nzrote1Zrvhv9dm1GZ5xkqmLknxd6ZUquSemuSFhyxDbarHdrwzhvUhAAEIQAACJzqBteKDSvLVFMAfLUTdvsdyjUbDlhtLVq3WbHZWD7lnPKbze6PsBsmbIpQr/lBd3Rp7XdkAzFitUjvRIZxw4zvObhd6QjVGfCirXWZkHjTbTWu2Vq3RanhLNr95s471+2qrmV4pvaXkIoNu9BTXS3xQKUa1VrVquWb1mUW/odOE8KC/p0yDjosQqytL1mq3MmVKN6/aZi8TH/Lc075SWYTabNZtcXGPVatVW15etpXlhnUlXFTKdtPN37V//dd/s3uffW/70Sf9qJ17zrk+OJWUeNvKUskqlZIdOXzE24WWlfVQ0vg294oEhjCB5AUBCEBgpwikP9Gjof26GRDZJcuzFPrmTxAkHHv2V60W2WkSJMola0tUKJdsaXnFPv+v/2r/8Y2v2wMuusge++jH2F614Oy0reKpA10XI7xcLysbk01veJxOV3zQ3y8Z+uoJh0SPqAeNkonIxZDQ3Ilsh77+1rQ9w0/L1efmXMwul2vuLix/oZT5EOc3Jz64aK+3pims7NQsY78QgAAEIACBaRFYKz5ESX7EbtFlsePCg7Lmu/2eP9xWdr1+9BDE/+57Z8FSZLfrHqfTtWaz7aLF3OycLcwtUnlR8HQOul3sP3Sg4Kqx+MDbwB94ZZkP5azDhJmtNJat0Vy2djdOlMwfvUPDWPEh3YDFEyYJD7qB9RtZiQ7lGb9B04SR8KD0mbYEh07bbwClYnmdreZKlg6rfUZZho92+NQs82TQ06gkPmiiyaFd3S6ULrzSbtvnv/AF23/bfrvq8VfZYx71GOu2u9btdPzmWOk33j6027EvfemLdvjIEStVZ613LPEhKyEeJkhEmrELEFk5hXdpSENOJRb5UouR94ouv6bM+Di3VXTfRZc/mca60bEVPe4Tbfldcx5GroT5rjGbuUhOevmNxrDVfQ/+PCc7gkxxSNlag1KLZIibxc8uEPR7/odZeQ+lXt9majW7//kX2Hn3O98FWYnFXQm2usaVy3bTd2+2T3/m037tvOrxT7CLL7rQvXK67bbVXJweBuc7l/mQz0wIEVw/Ki1RppvfuJR61myuWqsV2Q7i0O60PA2zUpVXkEpQ6jZbq1uppDTP3N+fNSUXZD5s5nvFMhCAAAQgAIFiBI4WHzy0ysSHZrPhGe+tdttm5+oeb0qAqNWqenYSflb9rjc7aLda1u60PetB/oB6YL0wv9fmZxemmJFZ7OhP1KWPu9XmUHxQy8d4gtMrywQyTtjS6hFvrynfBz/hyojwcop82cWw1tXTWkq6aZvx7hFezlCteN1tpyNDx551uqovltjQc38H93hwhSowx1OpZIwY7TvjlaupHYgPZZubm/PWnZpkEh+ajbaVZqq2/+BB++f/719s78Iee+pTftIuOO8CazVaWU/7nhteqsyj2WrZDX95g+2/8wdWrc9bXyLJmFfKbUh2ECpPSe95qvHQ8OJEnS+MCwIQOAUJ+J/ndVIc1rQCPurYdb12Ux6TG3Cp27eF+pw9+spH2WWXXjrIiFBwHiVwZVtZXbV/++IX7T+++Q176IMfYo991KNstla1VqNhs9VqxPF+LYwMA5VdDPPChiVzkz0N8TfEmyPLj8JFFAkIWSlfSYfbs+XlI57ZVynLH6jkT0Ti703ZhYr67LzNz++xSrnm5RfukuFZeemGKAT7UC/IfJjsOWXrEIAABCCwuwgcLT4kM2hlMqgJguI4PUxe3LPHHxwomz18JPVwWWJDy7MjdA8T9wAR687NzdvC3Gk2U5lFfCg4qY7T8yFlPmQpqJnPQ+qIoNqa5dUlazRXvTQiTmb4G6wxDM0N2oUH1dzU62HcaH03qWy32p6+qpu7bjeVdSgLQopUVs6RRIYwXPcnUJpQ6kZxlPiQPV/TzbDEh7m5BRczJD7Io6JbKtnXv/1t++IXv2yPfNjD7UlPfJItzs9bt+X1IJ6qU67VTO1DNcZ3vefdduCuu21mcY+1eiFyjN60D56lZY0l/PY6u+FXknGYrPGCAAQgMH0C64kP+ZEc5Vvjb2RdhVR6YSWbr83aEx7zOHvU5Zdbr9O2fiYoS0RWIK/r7De/c5N95rOftdP37bOrnvAEO/Nep1tfGWXZzqIMbSg+6O3pej70TQls3X7Hmo2mCw16ylHNWicp40Oit25c2p2m1apZeUlbx6uykaqXXNTr8zY3O2+lkkyIQ3xIbaHXCBCuRyA+TH/Ws0cIQAACEDh1CYyID/IKzB5nSFBYWjrih76wsGD1xUX3c/AHD72utTsNU2aEmgqorF+lpe4D0dfDlF5kzc/vs5nKPOJDwQl03OKDl+NmooJnPuinEgYeSkldaS670aTqfSUISCjQiasqm8Hbm6hWNtplRrrLzKDtSWQ2dPxHv5dk2pWVTqSUGR2vPpOooSdTWt89IuSyrnpjddvwbUi0iJ9wZY+0G+1Tk25mZtZFDokPWr7R6drnv/jv9r3v32o/8eQft8sufaSszP3m2m+glYrj7T271ux27L3vf58dvPtuK9cXTDkeOkbP1lB3DzM3ONHTM43VMx705CwTH/R7RaIM4kPB6cviEIDAthHY0Mcxe1qf6aPpUqVrvv7TtasqsbfXt7mZWXv8ox5jj7nicuu124rgfYg1/dFW2YL1bf+dB+xTn/mMrSwv2VWPe7xdfNFFXj5Xzq6DoSNPR3yItMrIkNPfpJRRZ2V1bup65p66H+mmY3YmygC1rG5I1MFJIoSelEht7rQ7fmEvm8wlqzY7I+OqeatWZjPDyQQ5X9ZB2cW2zWE2BAEIQAACEBgQGF92ob/57vG3sux/0/fu2+eduVSmr4fa8oBYXT1inU7L49oo4a+4IaXuY9ptiQ+ztmfhNKuVER+KTrhtEB+ix7luE3tZe81SteTmW8srS9Zo6easY5Va2dNNdaMmr8YwFIvUFp1snVBlOugGTjehutmTt4KeOIVQUHZdQ4aUITyE8pREBH8qlbmURjcMTaAs08IFCLXEbHt6TbTEjHUXFxdsfn7eJ9Xq6qrX/qg+eXm1af/86c/ZPfcctquf/gx7yAMeZM2Vht9guxBSLvnR9kolW2qu2vtvuMHuPHjI+rWaez64GFIqey2znvzNVOOGVf4QLjxkJRfp/7rpDiLDUox0Mse9t9Fn+bLt0VyKjba/nfseNxG3Y99Fj20zDDc71qJfrmnte6P5UfTYtnNbRfe9HctvdI5OtGPbybGO2/fGZRdBbyA6+AbUZ0oX8PCs0bVRtQXzM3V7/JWPtkdfcYWZxNew4YmiN1dlS3bo8BH7zOc+b7ffeqs99tGPtkc87BL3fKhmPbOnlfmQROzoXBSCtP5ONJoN6/bbVqr8/+y9Z5cs13UleDIi0mc9gwcPggBoRYLwBCX1zOr+TKpFTkv9Yb5Qa2atWfxtrZZEaiiRaokGZIvqobdwdCBBUIR7tip9RmTM2nvfExGZlVWv3HuvTCZWoepVpYm4cePec/bZZ++cPZ5c82sAzRNpEDXAZMhsNBoEIWUBJWgLpAMIhZjRPti0VqNL7YcognXXGnw46Dq6ft16BNYjsB6B9QisR2B/I7BacBKFY7bZT8bWarVsY2NDDZDI7bKZ9QebNh4PqE+I0EaZWWQxwIcMRe/cWu2ubbQvWFxDq/2u1Zv9HfIZePYRgA/BVrOw2gR7FKjQhBdvmk5kh5mo1xUXnOyFHBoOUEVPrN1pM/mHbQksM5mgsxqlihDbNNCnAfABnqpI6mFpyX8D1Iit2+0wuAP7gfoPYCjQNQOMCIEB+MJ7g40AcAPv2+lClbzO4BLAA2g4mGI3+iP7+jf/ja//iz//tL3vvY/a4MYmAQU88Bkp+pijyDbHY/vbL3ze3rlyxWqNus1RPUszBuMb7Y6lk6lBtUKImmznnP3guukxA3QAENvBB5/2nNqVDGqVDqXPWd0moa3Dq5WVl696r/1+9lE+v3qsVR0MP8dV51091+rQVM+t+l4rEy5fMhYLuzsuI8vHs/JYKx9UPD/8brdzu53Hut+x2Mt1qL7nbuO038/e7/OXx3zh/jlm12HXY10xJ2/FdQjdAHvb7lwIV14UNrO5Tblezy3B2pjOrdts2h8/97x94pln2EoBYIINBQG5gFXVjdHQvv3d79lvfvVre+7ZZ+zJj33MavN5YEdAwPL2tF0sgw8YBIDTo/HIJunIDNpEbC0BUK47FPsYGXpxjawIuTix+YT7RS2D+Cb2IjD5WtZsgPnQIPOhDFDWzIe9Tbj1s9YjsB6B9QisR2A9AgcdgdXgA4oMYD5AzwGt971ej8VkMB3G46GNJyhET61WcwMF5JAqo+Rz5Z3Qc+q2NqyWQ2B6DT7s5wodymqzqOEEcTCZPOSWok92OrLBoE8XCgZwbLsI1TP2G4DeEjOIAwDBVofx2NJsyvfwvtiCfss2Bm/VkEUKAAxVohrW6XSpt146WgRv9krm4e9F4II0W1WyEFxiAgJ8gIYDJtX1/tC++sK3WLkC+PCe+++3wfVNawRBNPSQoL0CdpwAH/7m779gb1+5bFE9YUsGzvTuCxft+aefszr6hBCAh6qXS4xVwutSbszV5CuZKGJegBUhBtb1DVkIYBaXK/MLj8/G75bBAQck9vp8T+iXn+8fvwp88M9evg0LMGRpdh7Vse50brfiWHc6t72O63E4Vp9e1TlTBbOql2nVNd2NgbIq2V/+nOVFalUS7vNv+Vh3e/87+dk7MSt2OrfjeKyrNo+q3KP/HeeUzTP73Vtv2cu/+qWlWUbwoZYBfGjZHz/3nD3v4EPQswGzi2MRx7Y1Gtt3v/8D++UvfmnPPPWUPfXkEwQfyHwgyyDMOran3TqrTWciOPMBoDIAcjAfJunQ0nwqIIQIeDkT0TaIQ8S+gd5QCizjPywCWc2SWsOazTa/6my5kPtF2VlXAR/WVpv7iVnWz12PwHoE1iOwHoH1COxxBBbBB1Dosc9L76HPwgn1HtotxifDEVoxtiydw8gA+oJIPuXolc9rZO4jf0VhAU4XzXqbv99RsXuPR3nWnnYotwslYdBskHNFnChDnqRTG40HNhoN6YAB5AiK5e6Xmk4hyFUn0oQWCdJcx2NaltFSFY4YfPOQnsNrfW6WRGpdAPpERkMEjQf5sTYa7XDx9feqraaYvNCFCHZvweOVn0UVdoAlY7ZdAAQBIHF9a2hfeeHfrNVs22c+9Wf2wD1322irb51mi4eF+UfmQxLZjdHE/vvff97euXrZEjAf5inmqj38wEP2f/6Xv7Q26LZswxA8olGrOr0HEc5qNrKqRF7NYnbLaMJnHDea+W7Hc5KO9awtEuvzPf0jUAXUVoE91RHwrRyAw49ffcX+5Vv/SuspNhrM4XbRsk88+xwFJ3OwAgg+OJsB4ENC8OE73/+B/eqXv6IrxjNPPcmWDQAQeECz53a6XVTbLgiEw0JzPrY5uB0QqPL2v0iCkQDS8bs51K/FZQusNNiNxtaIW9ZudbgvRQAeKCZZFZT0UVy7XZz+u2t9husRWI/AegTWI3BnRmA78wHgA/K9ra1NFsGRi9K9ELnrqE8tJxTN4xj5qEQFoOGH3BLpblSrW7vds05bTlbQI1wzH/Z3dQ/VdlGCD5RYpNAjLtN4NiJ6BMFJxFuoCkEPgmwFgBDzmCJcQJvwAEgBmiv94tUYHNgPbrmmk4prdV5gtVPMedFhdQKnippCX00Aaj0IoCAdOLAbWLkKOhBK/42e7TOAD/Rrn/IYwcS4tjWyf/nat/jen/7kJ+3Be+62SX9grXpT/b9xZDMAEElkm6OJ/TXAhytXrN5AiwfAh9weuuc++38++39ZHZyMec6qHkA0ImjhLOfBRi40iuzv6q2fvR6B9QisR+B2jADa1gJC4eDEbD63H770sn35m9+w8XRmaB0Dwwvgw/PPBfCB7W0AVx1uDeDDGODDD+2XP/+FPfXEk/bc009R84Y7O/Qj0CpHaUpZbXJXIIp8tI4QznxwCy3XfEDwMZuPzaLUsjyraA9Jp0gHhOMD6FAy6dhwUWtYK2nT6QLtFqiS5LkEkNdtF7djsq4/Yz0C6xFYj8B6BNYjUOaTPha5AVSIyXoA+AD2PcCHKI5sa7BF9yox8GEN7vv7nE4XaJ3MsprFUdO6nQ1rNrvUdwIwsX7sbwQOBT6ECEytFQAfEhFr4XAB8CGdTijeQbkGuFpA+wHeqK2udbrn0IlB1gOEKSd4LoJUZOdCCARUkJ2AgA/peVz8aT6vWT3xCdBWr21NmgpQHE9TOFJkBBfw+ZhY0FyQEKWs4ZwNgUoXRMXcshMaEFc3h/bPX/tX63Z69plPfsoeuvdemwxGBBAAPgDQAPgwC+ADmQ9XrlJYE2okeN4Dd91tn/ur/9ti9DIbqLj4W4WyEBwvMI7CzW5Wc9zfxV0/ez0C6xFYj8BRjIC3XlRXKIAP33/5ZfvyN75pE/hkk504t167TfDhuaefFpuBbWjaxLnWgfkwmZD58Oorr9pTH3vCPv7M05ZAqwfORQSWQ4sewYew0/BXRws++NhUmQ90apqObTwbCIAo9CdCIAMgBsAIW/e0TzlLA62Bjbht7WbPmo02gxVSMgk5B5HlILRctnHgvfDey+CETrz6f14H7o3V3/pZ7Nb4cxSzYP0eJ3sE5BVWPqp3c2iJqv6VtZpQ0UMsttzTzOnmqlWa4a7NhN8W//bbptBXCgWi8GTNfTFj9Rm7xUHrGOmwc5DLR7FkVEc8jG3lEpSjvXrcF1ahKlu3+IQCqS0Kg8X1XZyMK05rfa0Pe61PwutZlPZdrkD2deRuZqA2+8rZ3GyZ2Da3KjM5zwy234P+wDY3N63ZahJ8wJ5+ffOKAZxQcTpYcgbWI44R9tkoJDTqbYIPSdIMpMelD+Q5BUCCfyottvmnsIe7e+POa97pvQcODT4QTqANCfpjMMYZhSahAq7kXraa2IrSFKyCOhN6qItCLRyMg8FwQJEPBHIF+ODcgLCfAUGAvQkDOFSRrG7tVs/apL0kdKiABzsQK2hNQPASwd08BzCiHmICIR7IBgFK0WmlIUEAAyABwIcbQ/vKN/+N1NlPf/JT9uA999l8PGFwzAkTxRXNh9B2ceWqRRSvzKxRq9lDd99jn/vsXxn4GqUciTtaCFDhg/dVCMxvuiCfhOVkfYzrEViPwGkbAd8zPceYpKl996WX7EsvvGDTWUrAFQKTG52O/fHHP27PPA17YggM5xYFXSBuw6g6BPDhlZdfsWeeeNI+/txzXFvBnMCD2ENYFRcZF7eG3uhWm37NAKiPJn0bjDYFLoQESeu0J1zYC9QmSLlJAto1a9Z71oX3d6Mla1FqWIS2C5xMsPQk66LYhxSglF8KyLRfVZK65dZBPGc5Pgljt5hknt4g5rTdZ7fmfCKLihvJs89Q6Cl4mP7JgWlkEcnGiFgKaCIADpyXvC8qjCbGWIjTUPhRXIVqYcggKk45JTu1Okch5l0mxavmqx/vrRmh0/au29YFL28tDK1GXOwy2Sb7RSjApiLR8yRxAWWg/XyRGIb1rRzLynrNlznwhFi/mkyur/dpm397PR+ZAWhuSBewBKwwLx3oL4TuGB+EUu1u2xpeS4J7yK4C6obPQ/EYGn9bW31rNuvUDIS45NbwKvjslUOozG3M9Fpi9aRhrVbXms2WzA8yxQHVhwCV0DpKg6/AfKRsAI5LMUFUtGOW993iO4mhfxofhwIfVM/CoOL1xjwAACAASURBVAJkmBGEyC21AS1KhiEgg9sEUm9RT6Gh0G63BEgAfJjK3jLNJgIfikqSD3p5WeeZ2A24qDUD6+Ec+27Kfto5FUoHw60AhuQURavF1Qu4uIF5YCgHDdlDxEnDrm0N7avfhOZDx/78U58ikJBP4FmfWRwBTKkITo4m9jd//3l7++pVixsNS2GtmZs9fO+99rnPftYacKMT3KU5FOYzqmR8zLX4lzZsp3Gqrc9pPQLrETjJI+Bpt7eNTbKZfffFF+1LX3/BpmlqdYg1zmZ2rtOxP3n+eQpJ5vNM6Qta6tztAuDDeGLf+cEP7JWXX7Znn3ya4IOlKbdrYti3GXzYfl1ym8yGNpxIkGqZLeesOazpAN2pAcGCRs0adbQUXmCQAkACoDYYdzwzxu+qgrgCkNoDA9DA4N2PRr9zy2gFNA7OINED3TM8YdsJeFS2/P0kz8D1sR9sBABQqbFTj1WgQ8ngKeOU2CyqW8Y2V2eK6t50dxfFbLI01z2CQhTmvCSvId4tR7KINul6XgjAc4ET/vcw0SvHuHy2a/Bhr9dfwMP2ShYZxIG962wvAq9M+jLLQDMv1t8wYxwALdVyK4eBa6iVTAwvrYEqqFWPoUwqw7PD4VWBsOrZrdetvV7rk/68RRHmilEAZmQ+s7yWce2Au5Q0/wLjauV8DKPBAKIsGsx96QgMLjAfRqOx9be2CEQASMjmExvPNpnDKknzORv2bbfObsEhscm1y1v7VSwRS79kOYR1kThsYHXVYpUYuGhqXS4fVSTl9M//Q7ldYJDnGEyqdaekq+ACDtlGAfHI3AAYECwgYtQkwgRNBS1NoLdWwQdcBiBADha4Z4MuD4M4WmpgI4XDxTnrtLsEH0BvFYsCPTtj+rIiHIRfK5uRi8fiBqaKl1ApgQ8QzmwG8OFb1mp2F8CHHKruewUf7rnXPvdX28EHL0BUwYei6HXSV5L18a9HYD0Cp3IEdgQfwHwA+FBbDT4482E/4ENY8RkD+G5QkeW9DeOLekuqLyZUc7YXKgnL2C4Ipwv8jDgCgZGI57DhBMC+QSYeXwunIyZfCDTkksHApmidkMqyJ4dOQ/eETgH94ikrAQyv4YXZVnsJLzj9QcxtmAwn/CMEdNWKOVKNgbwg4r9TEKTcNbIcgAED5XAXMnhXUI22VrVdSHQc90SazshC9fZSzFEUn1BsAhCRJHV+Dx8QAnUlxKF7KSTNSxO+LK2f8GtxOw4/JDrLQ8jWlpLKvnAkoehH7kOwuSdri2LvqtIuMeKLl9chqO5rka9tBcPB16Uqq2vVGKy63ttO4HYM3vozbvMIeNG1ut/5XprVZgQDnCUO0B9rDb4wL3eaITFaOAPDEIUBsgzC7/A6/Axnw0G/zxsCAMQ8n9ksG4a2i1XgA/b2Dg0OJDyJWECahpQMQBwQwD0eLz6f6x/2fAcZ9L7KimPqRZxV8KFwu3jzyrsHmHJgPiDLn1sUYzLANWJA1gPaH3AxsA9l6Zye50jku90etRcQxO0OPmCxwiZWIkOqIOFiAT1KAvjQ03HnZv3BwAaDLU6eel3IVzafGZqRi0la7nB6mYMPoBgG5gvBh00wH9bgwwEmxfol6xFYj8ApHIHbBT4oTPVPK/PqspK2vaJ39MOtSnDOSqBooaVj0pxtggDYmWyhtYTBuyp+CDRg/4wAhwESaJcR9iwEQaoEM7gKgIQqvwpQPBBbOMOge+T7nHQfQoqYO3Vz1Zisg/ejnxcn8R2XhVqd5RACpwUmRPk7x7Q4Txm4i9mg4D/VdwBy/m8Ac8HGvJij4X5AAB7FsdWTOttaAcyhXRb3jGjIKCxBtg3x3XouH26W+fX2d3F2AeJpae8gIdM6JFYL4mQIr4Mp7IADr6sztwJba9VxJXHd2DKD9+T6hrVMCR+SupLhVV7Xss1tfa0Pd61P06vL/Urzp2aZTTk3sc5Qyw9zMkWhG4XlXVoSApsHcxxMdaw/+MJ6A2ACGoCz6YxGB9ILDMwfm4TCeJiXRVsExrlGAWnM6zQV+KG5jiL7LLT1BzeswNDHZwl8rfNe8L2fuayBuVg25C9eydO/dx/KahMXAx29AAniWIn+cLRJBgKACApGoj0hRXCWWK+LNoluoOnJYmyZ+cAgjrWu6qKkcLTonc1xwQE+wOoE4AP0JFLr97cIfACfiGOEr0DGMgWRfmWXwIcC1Q3gA54G8OH6Gnw4Tava+lzWI7AegUOOwF7BB2g+/Mknnrdnn1TbxUGYD8ttF5WwZIfk5JAnt+3loernQpmkTQb4gzTzzGYAICawiAYDAtVBgRQI3kNczwBJ1PI4UDS1J7JlIlDRPdBidQbVEgojV+jqgdOpAMn7SIPDBsAHUjlLWvPqkbgdgM1RX4P1+x3VCKDltWzmr7Jhln9eZEKoHTTM67nmPIL2NIAPAtcE0LHSCIvc4CjmQnKeaHr1D/MeIARs0qEBVvyelcCq6OpOc3Y9l3efFwB0quPobGJ95zrGIQSQlJLBxa8UtsJz6T9UdMh2LC+Hg8jJbgZRRolesXbVIms0W0rQcDwFgCFmRikwqsRuvW4d1d1+kt5H+5ivEb5vsp3B5jZNR/xKsxmL2FpvBJ7t9tDaU1nyKvML7hYsDORzAhpkMHD9omJ2eFsHH/BPtUxiHstpEWCDKtWw0a7VAMaq2F4WDwSi+nEAfEBrB9Y7ArHcsxOLFpgPq87p9K51h9J8EPigRSxJamQ79AfXbTodMzijpUlUJ/gAtgLAB9iPaaPS61aDD5g4FZpW6L0BQltoPtTiAD7ArrMmCs2gz2PAsdCDHZaXcU0Lqs/UPYIPYD58bc18OEmr2PpY1yOwHoFbOAJ7Bh+6Hfvj55+3544QfMBp3V7mg0CEBQG20N/OY8nnTMQAdmO/E4gd4h08L1Y1l+BDABJYdKSoVhKqJBBPlm00K8ZBSEt0TTEjmNCRuolqDao3qJ4E5WzmEGi90Ffx2NaCcTNg4hZOmvVbH4MRkNkt2ycWMklvtfDvCKUqP7N4g6BfbmBoq0CyWs7X8NzwtpUSj+L+opUoCFaGJMMTVQEQDX6xHQNVwOAMU8R/CwXA5Xns/64e8zEY7jt+CIR7g1MJLoSU+yW8Lhc4MLewfuE7EicHkdRUE6CACtuBANMOxVhfu7zXnQkY22gARmG9iglK4HrHSaI1DMnXwjoVruVNr3e5E9zxYV4fwBGMgIAHzk1nV2XYW2f8Gk+3LJ1X2Ahs99L97gyblQfBdjA9KA9diD6Ahag2e+yjAhIEPpCVEAF885YLf2e1N1LjkKBDYPjUzDLs2/PUohruL2dQIP8s1yqXasK+D8mBRqNu9UbD6lE7ML3KzwkHXDmlBVXWcGeeDhHKQ4EPuLgYclwWaErCYQLgwwzgA0UoM9JUskwiQxBvBFtBwZM2utlsbMPhgN6qengQp8ALIjaivIbtiBUkVJNi63Y3qCGByTsYDAhkYHPEe+CzMZHY4lGZiIubqwJMikxGSYFqRXHdbvTH9tVvqO3i05/6lD0YBCfXmg9HsN6s32I9AusROHEjcNbAh6CzHYCFvCJ4hbaLmY3HI7ZeQFdI1V8w7gAUYG9DP6gCJFQ6YP0Mdh72LfW9g4qJQFwifAApvALEfvosI8VU9s94X1RYaoE+qiAGrR0JgAw6QLkwpfJLTyFKsF6/WdSOOP3UzhN3kx3igItq36r3kAhWCMg94K+AD6ziiS1atlWA8jwR4EBKvlqIHMJQBd1du1xs0iuTQd2dn+hCcSGBZfuGClCY1wAfqCDf6Fhcg5VdVXTOW5mc9eOVwCoQcXbBB7/mC2LlEJREVB4SLjLA6UgHlsOYsTbWLDCV8TuxtnafeK5Ds+pZDjYU+n5Flbnsm9fahTVLgFMSN60R14MbkOuuhVifc8OZG9Xr7DNvvW4dYpm4Qy+tTrDq9aswpyDanM9tOp3YeDKxNJ1Ymk8JgFZZBVWmxE4i/c66KuCH0p26YFn4a30tChZbJWhXjJTvnWIyqCCgdgt2fqDI7YwivsbXr9LRkHqCBGTDHh7FtONuJK1gyAAvg+DK6HOfw7SKCbYGH7itgFRLnDWel+DDTM4VYB6A+SD9IaiAtwgYQHyIKFFkNp2ObDQa2mSK12jjEoIEWopsNf3B6g51JOADH1uvd846nQ6R3M0bN8h6QLCGPjXqULACpdfvxHwgQ2JuBB+8lwfgw+Zgal/9xr+uBSfv0FK1/tj1CKxH4HiNwFkDHyR2CaFJNRdKVDLnHgOgfTwR8CCwWwkd6aAEHgAaQKCqUQAHAOERYEiEWSJXXvWtBlECIwQ8KBF0uqk+xwN5gBioJtbRPx+qibxGc+2R+Az21VPw2W07Fcw4Vf54zbD10RzVCFSBCPI+mcPJSaVk6AiN8j5/FGww5wCs4fs8n5pBbb7q1FU5QAERpXWsi6157ukilB5wu2sM7iF3WpAugBg9rXqHMSJiRs1jBy6c2bMqIfXo7uwlpDuCTQCRipwdY41eecTGYK9MLEunWNUKNsSOlIY9TsZFotUiOMQYnuuR5iDAVoKmSd1aSZPrE2J5dzFw0ffCmlgrb3XWLbF39niQ66fd4RFYxVLyiEKsAXyR7TAeEYCgLmCELxSUb88jh8jujh+1zEII6xOyYBS7feov3BD+muprdbqtRpfuj3TOgFNYBgFfMCNlqqADqa55fmBr8IEIkTMfdgIf0BMjCkpkjXq7EJxUeSYP4MPIpgGw0CIkoUmhraHfBpOCrhYK8mCVstHbsFa7ycX1+vUbQnOhgppDbwLggxZhvmeBYCyi5KvAhzhu2OZwYl95YQ0+3J5bfv0p6xFYj8BxH4H9gA+w2jxKzYcSQL59LQTuMS62nFotEMAjMEKPNESwRP/UnoXKMGvHOaqJahFEUCGQocmAG0DCbIoET8ACniPqOfrf1Ysq60IXuBRg4QrfZVU6VJgpghVbs4n3gIV1nQEMg33A9wsVRFWjFdhjHz0dQcxxv29u1/FVVeM1XzVvAT6A0VDtZPXWV4AA6vkH4KAElfOCcRPms+j6eixXoZ1JU6lqg9UT2DyI6UajEd8P9wAFwKkQ73aOAsT0JfG1VqPN1lwF43I7g6AhAbOiJaNaDVyDD8vzi4TzGIU3jFnGZG40HoqhxWuJeSHNtSoTOCxz+56u1IgIDJfyxZorBSsLAASBU11rrntRYp1Wx1qtNin3oLR7rsC5XIj9rcGHfV+UY/eCZfChZF3VYAiQ5wTIyCYcC9Sn/SvbIG4v+LDz0C3Tg7THkq0f1syF1xYIYPV1YS7nNUuiujUbDWs220WBAmtcAbxx+XYB3up7nI59+9BWm3Bxxya1DXyIgHamYfEBmoOBbrNNAtRUBT+ZjSdDIV2zafBLD0yFsNHkucQ56KlK1XBteEkSWbfbZf8MaGSbmwAfRCET+KB2EG5Nu4APsH8D2io18sjS+ZyWoAAf/vnr/3PNfDh2i9j6gNYjsB6BOzECewUfznWk+fDsUwcXnNT5KQm6M1ab2DewMYgKyarMbEa2AwSVsdcACEdShcotqjSo2mBzQjDlyR+SLVkMotoHu2kADDGrzZPJ1KYTiFViP8P+KAE+b8dwlh/TvuCkgdexOk3l79QyiMRlYBgC5HARP7At1NpBXqI7H4Yq4hp8uBN3z63/zCoFvxR5BAUfri3oaw6WsWDVgG4Pl4NMTIdCywFgGq1jEQ8BAVNMtQw+qEhUNPdQQJUOFjGcXur8AgA2Gg0oyiowQ/Z0aq1Vz7WANrFPIUpYjxvWakGYrSl1ejqbofDkFXAEgJ7IeEDuCfWtH+Pj9Am6BuVaIxgGRb05XXoyWAfOJIqL76wkh+uAmN2rzX5OHM2DEEhQEOT7FX09hdIfCpTQdoAGRVgUpT8yz60exdasN2ldCAcUOWUki4XHJbeB8pgPcqDH6eqdtWPZAXwIzivI2aCfNBr1bTadcnCiBDa/WL1uJ/hwk/6jhcsmcJTr2aobp2DtV0Fbvw9ky4k1s9VsFsUJAG5zrG++xlGQsrreOXB48ufPodwuyHzIsYHsAD5g4wKSA/Q6aViz0bF2G6i2KkUOPqDtAotjnATgAcEYgycog6I/TIrIEu8S+AA3C1R78H08GdnW1g3pNzBUlf9qsVBBpbS4VovMB9IOgygYjhMbZr3Rss3R1P7HV7+xBh9O/hxfn8F6BNYjcAQjsB/wAcyHZw4BPhwLtwvsIzWwE9CPmYVe1BH3KuxdqM42mwALoOkAm2kETbnUrEPlFmLL7vMNHYek3rBOu0OWA/YaABD4SmeSboaWA4Jx7W2oFnveJz8Lgfal5SEA/mw2IfAhYecaAQ6wIMiEQNW4SNY8idP73KzP+wimzPotbuMIFK0Mqrz4xGEAP5urf1osGjFvMHfQssq5UOg3CGhjS4W7WBTRU1mBJhgQbDTdrUJsnYyBNApDANFQWIIeF1k+iPsCr562jEU+CvBB1nPU34pjazVbIVass01J1XL9vagG8me3DT2byai3e/GODq1f8yi1NB+zsEfxd17fkB4F9oGzuapogzMf9pN+cdTpJrdq/GsU5HOL4bK1THMHsBIqipg/AF7b7bYlSVPXt0jAxHwWsOHX+3RUfm/j0nAMPmoZfHARBPGyoO8AoBIABAF7OhY6+LCUs93Cs5Eo7/Jj1XxbnO+rgTtfLyvgQ0VGAIss2PmIBbDeYd2EiyPWVglIO/snABCk8Z8e8OGQgpM7gw/YWLCxoc+1ZjEHFuKNpFg52h3QruFQlLA4caqWnt9otEOlSLQ70LK4gYVNManrZ7hcYOIC2XcXjQVaKXto/LHcdiEqoDQmZKWCoG1zPLV/+soLa/DhFt7o67dej8B6BE7OCNxJ8EHpMiPdoqp2a0cOu0mqL9hqsoIIESwBDBRpi2rWajUImsNuE3RR6izEACQaTAbAlkBPMxIxgANI/hRstKl4jcAabgIAIARqSHXbhdnQkoHgXImlBzyhYiz9bfbl43NwDGjpkLgV3iO0YhDEFxNCeg+6kmvw4dbOoDvz7hJzxHyhyxccV/LUJtnI0rksYZWkIuj3BEBBcDkfBAaQxRP+07l4YB4E1Vh4cj0RgWN4R8xZVPPwUP+25rV/NhhDpFSHPm9PmiGeitAO7UvQMhFIh3gxWNOtAh94SGeT+VAFHEoQIrdZPrbRdNOmszGvvRx2PAZ2qvj22Ym8Zj/AAz8/JEP67o/yXZY1HARAyJ8H4BadBubGOB/ggyjoAEwdaEISFo6ddp3bGRt35j5bf+r+RqC6b3syL/cV2GiiLWg6RRF6xgRbwCQYNUGrZn8fduBnL85jf5sq+LAEstGWVuye7fN/FehQPk97t0SplR8DfMN+j7m/E/jgkdDJB+AOCT644KQzH8bWH2xSURdrHXtkZ0I2BTx0rdloUWjSRXCAdGGDAhIPHQcsQqDcQXgIVSIEbkCCaHGC/kMwH7CxQgQsUg8u3DJAQQXd1atDIqCFiYKLWaqBVII4IfzY7HCx41rM1g5UnvqT1L70zy9wMaTbxaV7bD6ZccGMKUoSkQyUxZFtjib2N3//eXv76lWLGw1Ls7k1crOH77nXPvdXn7UGhHYqok0+T4n0+955u2LqcIcUNrjFvVAFZaob1BEc2M2KEn4Mi1Lsq5OMXXbHMjQ/8NqzfuF6BM7uCOwcl3JMAsFXCSwSi2xm33vxRfvHF16wWZpaHey02czQduHMB8M6zSQGfZEBPohj648n9p0f/MBeeflle/bJp+3jzz1nBjcIr3OFUgJXpXDPHx58KBaapf3AL7n2AzyoLVRLRV2mCBaoyxBFllUXHZcis2YL1Qqx79BCgZ/BNsC+gefhdUjkBCKAIZFZlkrrQQwHiU3h/agHMUuZrAEQB2ABCro/p+qGQcVtT+BC9RrvgXaM6QyCmHAoUGADEAL7LgIcUJu5M7o9RnAiKEYgCFquSE185zi798cOZ75T1Xfx6dWgs7ohIngNHfMAAPw+qzp08Rrp3fRZPkk5U3k3sh7GuEhaIphnaqeABlZm81pKFg/fY0lAkkUbMghcQFKipgqoFVwvpKXhhmS0xTUDc1EUYlgpYt7i/aBYj7lMV4sgqMZ2kAJ4cIFxnZko92IZicHTtHZLomz+N1XEkYQqONcR3r7K6PGY/E7yViJORQ+2rmT8Gk8HNp5tMlFXsS5cczJVSgAprHTFKR0cfPC2C83HhUeYKwJEfR4L0gJKqtqwQCw44zWaLWsi9o8B3ortwGSMmm+cvLuApjcLNI/H1TurR1HV7OPc5ISb22QytOGwz32WaxHyuGAs4G1CYr/c6uuLebzqM5bW68UJrvm7Enzw+wH3xJLgZLhTcL4A3wA6tFttOv6A8V/M/TIi0jpc6Kvc6rG49bP08OADFwOAD7LN7A9u2CwdBwsxs+kk5cbRaZ+zdrvHRSWKoGo6VX9PKhprGWz1rNXsWT1pifoXBIkg7jWZbdl8PtVCC3Ea855FUGD9wqwaNEdRw9+AnrIPLfi/wppontO2DOADqk6TrGZf/KevMpD8i8982u67eMnm4ymBB17/Wm0F+HDF4kbzpuCDHyEXVTxCu9y+YedDzI/S+sUncVV8SBUPF/tUtSxsVfuFxhXteOSkvamKEnjgVQQR5Uk50bh6movKytv3OYVJBznIQwzm+qXrETjpIxACO1fE3+l0mADTyi23SZba91560b709eMOPnjy5MnScjDhVdnSTUJiV7C7nLAqAxABexESeTxQoYHeEKp1cGoaDSGsp8QKnwZQAknTdDqz0UiMCAAASMzIkpgAoI+s1WpavQHF98SiYDOIv0Ooj4A8KOgrAAiGNUE8slztSrtDJKJoA5lOZGGNnmpQO+sN9FaH3sWqmwCTuaBKj5Wfpacwbhwup/Kf3SrzqntCPfaeABc7+1IStpi8C4wLCTOZCHo9dRB4bSTOhz+U+y69MNUDDRAB7AFAemQ3iOWAXmkwc7IQHykZFcMBWgxyICuFRsF2wKR2VkLY4ZUUBMYDzy/EOypCOn0/VCQDYMl0kmKpbqspu1gXGcRn8We8jAmxzt8TyiIkwHtwHgp1RDDeafd43zEgD04xEWrn4bk7kf5P+pJczKZw/xWltWCJiuuLWBrikoiPp7MR9WgAks7zGcFRXS8f59LppBpl7T5O1YBtx11hl7cI8JCvIb6UhOnPtasAknDtY2vUm9bp9AQ6GLRBZCfMuQsZHoJ0q2K8swZCnZwZLrA7iCnPM2rQoECdWWrD4RbbLciMIiDh+YInHfju4MOKBKJIKpaLC2FxWk44dnz+rWITbAceinsbIEumXKvV7Fi3fS4Ab9p/o9CmUcVEpK9y8h9HAD6IOkPwIR1bvw/wYcLNDnoP8DcHqgPwodnohgUFNNaxDUdblgFMCJukqCcb1mz0+JosFTIGy8xZNrGt4WXLspE2+9DfhkuAea0q0A6PvNI7W3mK9866DzsCQ2o+1Bs2zSP74pe/woXvv37mM3bvhUuWjSeWQJgyoCLbmQ+XA/iQH3vmQ+Ftq5AzjIrGW/vD4cAHF7zy4eYyEIooxdpSAHmra0er9pedwQdd/6Uazcm/Q9dnsB6B2zECBfiwA82xwA9L8GEcwIcv7wY+oKUttAfcOeaD905WAWoPVAMLILRSKAn0oD218WzAnnUkcRLCq9t4LLcL2DzjdwAKBE6IjYD9DEwH2kDPQT2fEoQAwCAWQ43uTjPYieUZwQco/HN/NOlHeBsFfsZais/Fa/G9KjSnAB3gOnfCkKwKREEVHELOYlKgCBAFUKTFfUzJrYfxWjm1L8ilo1xNK0JyReBz8isvR3FbyRFl1WN5JwrxSahegTuJ+4EB99znoAAl7Xt6V12d8IXPgpBgDaBCsGGF1geSfOg3IKgPbRXUvyJ7QvMczAPFSj5HyqMuhCojgB86Tv9dCU6E4wngwkHHriqQWLWXDbOXgALYOhgT6CNCgBIsIjpgYK5TM7Hyn9tKHvSAjvnrFCvp+hN8CLciLIANjjox1uPMpik0HgY2nYBphXv9+N+f1XPzyjCq47jO0IdrAiytN0vHDFaYCTtVo/ilK3j8z/uYT7lbcni0zaWNJHRAUgL7UYK8bkrWwwTaJKGlpnoFC5D2lhzVnX1TxhrUwUHeCevNtvU65y2Jgu4JgLe5QJeqoOWpAx/evPLuga4ENJQXwYdNgg/Y66D3wIUEm0dzg2Iy+Tyipcp0OmBPWk4fadDsUOFRAJbE6vty8CEn62FA8GGeg/rq6JdQ9t0fWK2rmg+Lz0ZQCWEv0BSPBHxoNi1Njzv4UAY7Go3lBbs6rpW62o6U3MUxLQIX//VNr1EJdvpLGDLt4v3kqcPy1RdkcrM5caCpvn7RegRO7wgcAnwA8wFJ8nLbhVttklK9z7YLDfRRuV04kFqtmpTgQ7kGBjvCAERM04kNx30CDXCS6HY7fGq/3ydTb2Njg2AAwAkk+KXQJFoII+u0IbrXoJgk2A8AIPA+nQ72N7RkDGww7DOhIOWy2aPAshJ/dKGkBbCBfwPQANOiBCB86VZbYbnu6txkkAFa66RsbQSTot2yNsUoIW6lvUAJMD6lasfp62h1PV0zHxYWgZAMLu6gO0HgQTQPJAbeE85uqOzHQQ9L2h9ioAhsAhsCwpFTBux0OglfEtr2I9B7FYKt3uq0ooBdBQLcEpYtEwFgQKVZrRyyeiWLImiSFPv0tlbJmy+RBdgR4gKP4cDYwHEIfEB7LYLuyJIIQF5XVrSYn3RC834sMUJO60M4lINPIRUL9zUdKyJYFIKd1bfxFNVjgb00WD3Atbmd47hwbgUtXUVL5A3tNlq1O4zPBZIGIT4Fhyvi1jXwcDuv374+iwQxJdIA3NEyX0vmNpmNqdmHnPFsgg/IVhJDp1kjaVq3c8GaZP1rTz/N4EPhdnF48AFUVLVd0Csatk5ZRvSy1eoRyUQvCwCFyRSVoj5ZD+yttcziAostGwAAIABJREFUqG7dDoI5INzoj00C+IBNb2qD0aaNp5uWm2xY8FisAO28AeW2mvnAdZ29u7j4UCWH4FFOrYnZQZkPJwJ8cLEppyX5Yq7g0/v2FjEDeTDfFOzxJCZco0K0+CYr1fLVK0Op8oXVzbTYZpZeGEEtO9jSrTGIfW0P6yef5RE4RuCD1/mKbm7PNbTqL1Ha93LRll+zvLqUyTp7TZHkzaZqt5iNaesMoWQk/fg9BJKRIPV6PVZyHHwAOABQAc/BscPZCcEz1s3hYGxDtmbMCSC0283C7QngAM4riaHvANE12QxiT3IGhOtA4BgkzCZBP9HTyzW7qJiHVgBR6K1o9cD7YQ1vt1rWbraCp7j0AsggpKtA9f2Wx+50UD73Mmv28hyZPlQ3oTBeK/Og8nneeuF7bNDhU3AeGAy6dgrWqeMAxxUwZrJZ6PEPoAN1SLw10hkKSwdQSUR9DxdTR+KmmG/+5edNDZEAOsjtRe2xN40BbrbXh/15mTOCqMTBB7aeoMUCeCA1wzoSaYVwKvr/CU4EpshpBh8qehuF9k1wlwD4AEHcyXQokDSdsIOB7JUcLJjjnYyvYj5gLSPQFkQosX5i7UX7M8+H+LCDyYs18r3cr+vn3KkRCK0yADQhggoZj3huw/GAzAcYDqAVgzlZ5RBPM/MBcYacsOosWGOO99oXyIDIydY/I+DDW1cv73tWYpJkQawILM5C82EmkSFsiFg4ms0O+1hAo4MYFsAHKJvKrkzVmThq2LmNC5YkbXSoMqASBRQb4Ni2+tctnaPlYlYcZ7X1wqtFq05iJ/ChbLsIzIe4bLs43eAD+CpoGnHwISzm3N1WgQ+yMFWXaTUwXTHaS+ADFxOKt62eXtXePbeEKhcgLFTV123fbAoAPDCq8THQ5ShObd+zev2C9QicwRE4RuADVxiVxUQar9rHHwp8qIIOiwAE3SuYN6JVUAKTEJFENabdblmz1WKCTi0G6D00VY0FeA0mBFgKeA5sN9F3jQQSex8rdxF0HtDbCvYDWIHYFyE2WSflazod22g0Ye8naMZo5VioQM/nTPzw2Uj+HIDAd2oXsZe2ktiGnn0cA4YLx4Sx9PfA9ySOrcM2ErlpKFGRKr7WeH8sAxvHO6G53Xeu5mdlvJbFGbeF0zpCshM45KHNh79VUUCtE9BxgCXmlPpY6QxsBwhH6r7AM9VWEUoFoVWoZIWWI8EA3kUHQ9HGgQbMM2fSOMvB4yK+AwAKWN5RQ2RCQVN+ZhDH3O94M2YLx6z34YfobcLPPAccL6naWgDAGAIA0YYbAuzo2FWCCjmz7f0exsl5fqj4F6shwFFm4CragT2MdovJbKSkDpozmFPHHHjw26KM/0o7TVxXsbFw3cH2UguG5hy4L8vc1mWA9BTPh5Mzc5eOVKKMyPkwTyM4G0Zz6w835VQIsCwSsH1WwIcMmi1JbHENRY2c61q3fd7aTcgTyOHxNDMfDq/5QPDBSsHJ/hYXxEYjCRTRBhcQIJmT8ZT9smi7yLIpqTdC7IH6NO38uYsWx+1CgEMtEdKSuLF51bJ8xAkbtu8iYOK+dSjNh+3gAzQf/uEgmg8ngvmAAMJBHF+4kbBLa14MhzIBkCYEvgot+p2XwEW0IAQVO4MPvtKIRKewxAl1i/20IRAJUcpO1Redzc4CLyd27V4f+HoEbuUIHHPwoQxKDsN8UCXZ94+yNUH0cs/fkZy7g1JCPQbYPjepxj0cyIcc7INut0ugYnNzi79DO0VST9hOATBCwLtX7Wpsu5BrxpT7XrsDVmBdCvVjWHWCSq9qiDthqBUQrk7SgZDdZ0pwAkE52BZSxi6V7EvRPyWxbBUPwoL4bO7B06nVkyTQ2UFrVvYnbYCgLM+B2s6q2N6mdysn5vF+b4ivooFiR3Sdw1qdd2H2hV8xzw5gA3qhszkcKvQ1x8+FloOAJApRuu5C4Y7hrRbSbJBIpPMK1C+MhM1dD+jIkkh/BN/ljgGgQzoSVb0HxFVsd4gjPQdWeMEhRUDC/sAof28cJ4AuOJx5awnak9BOwucUNp8AIZRMIgHtgR0bIZ4M/f9o0Shih+M9Vw5ydFLR1/mrDTU4S9TmnBvDUZ8tF/OaCnn8O9qY99DqepDjOcrXRLyuDhSEmC0I7LkZD8GGWHMVrWlgvpRTzl8b2pmKg1vHf0d5nY7iveSeg4IytGlSi+oSdN7s3yD4wHqhu/FUP3DF2nkUx3Mc3kNsezDO6pZOsU7HAh9aXbL/1+DDTa4SaujYPJN6xA1z0N+iRVm9Lm9zRyzR8wrqqfu4UuuBNDuBD7DYPH/+kiVRx2YzJbpxjMUl5eKKdo7MJmZxhfa5YB20y4HuIjiJz0a7RZaq31A+7HWbWWz/8OWv7l9w8sSAD2A+qHoQdrYQaMZFII4bQ72DoRJDJBqI3PZH0ce5JAak37uN1zKqWb6PV1N0TCGgWdhAQ29yEMxyAa1tR8KAaLES6AwZp5keh4VnfQzrEThWI3CqwQeMtEOaCtCLr5D8eQUWYALaKOBGASChBUAhSbg3IPEH+wDrCVgPABsAVID5AIAAgAQcMNRWCAC+Weg+gMWHLyRwsJYGCFCvJ9btddjWwcQrnROEwB6JtdfbK7QviZKK7y5wiYAcAAiCF52hO1KUEK7cDbSe0pQxz6kVMMExTCc8x3arwz1PzAdUFW8GPhyrmXtHD4YmslW2Q1F0dZeIEuyqtliouqt2F8RNmHd0qiDg4DpYzjhUe4WblAgnUgukg0oFA6KE7sP+ruGRjaIOjsKjAXhwUMtBBxyP3l7VB+6ZCajBPnc0Dw/6UEFJ4Jqze1xvAuwg3He4p3I6OYjZAPwMr2NPdFstvAjUjWJscAA56NGcgNcFi0quWtB4oM4DZkNGhtVoDNYDxPrc8Y29xGVOf4xPUVVdfyyyhzxs1N2D1iDkEm22igE0BalLOJxroogpoaJU9X2rk2N/QNkxHroTeGhATnEtkEuk0kiupbbZv855fBbBBxYGsNvC/nqOAYmsWe9ar3u+sJpdMx92muqkgAm5B7UTdBqgWMhZ6w0lsXKSSENAp95WILR4Ll7nvYqgm57buGT1uB3AB/iTR5bNJ9bvXycAwZ6ggvmwj/vvJuADEmqADljIQCsE0p/WklPLfCClcz4L6HiJGjubQHRdKGTH9Isv+jAZuKwW75TIVUDoK5Q/0DXdTYPhf+U5eJoswEot16JegyA5CGcV2tZ8AwmjkZLpjSCkGgaqZvgtPkdq4uVxIfYiTXP9WI/AegQWR+DUgw9+upUqNKjLQawPaxzWitFoaP2BaKCk+7YlDqm/jQkcYK0B+ABGBBIld8MQWNBgXz50IQBq97rnmNgDWHAABAkW/o7P7nSl/8DkYl7jektmQrDZdACiqm8EEASvx/4qhoTaNLz10Fso9J6rJjpssWEPql5bBvVB2M2pzWX2chCmyVm6uWo2x/7FNgC3iQtgDxN4vwholCidVaBngDmBuIOMBzIdEBOJlowkU1sl9mroLAQbVxRr9tV6VLYwOGCPeYJ5hYe38hR3R2W/5FygX2OA6lyctBCx3H/WjzlL1g5APRR9AqiGhBJJI1o7cI9x/qOjIti/0gI9rlun2SMtOY6bBB8y/CEwe07drBMBxHkPslk1OFzULMtnZD2gZQtsEc2ZYJEb5s1xHg85Ku4APoQJB7BW8RsKkZHFaL1BW1qzJVDKi0wByFt0aPOz9/VrO/voOI/PaTs26XWIUc2W7wgt1TPbHNzgHD6L4AP1paC1NIfIbsMMbZdJ2zZ65/mdGkxnwe3iIJoPtGHiAAp1xcKIig4YC7APw++BarF/dgxnC7ELahEWFdHrFPTBP71lG72LVk+6FJpEHyvAh1mKYPA63TGE/O4fvdxN80HASUPgg6nCxGDR6vbFL//LqWQ+eE+nKmVVwABVDbRkQI1WoARuDCmvagPYydJUgReWzNLD238WEbRsrODeErzM9X6lhVS5RYSNJ2y91BDxKIgxWbCfCZ7P/Gi6+YiWyqqNEyhC37j+tCJg8im1/1jqtO0R6/M5qyNwqsGH6p5RMrFEUQ4gJrQeMugyBNZDklir3bF6Q+4TCBKQ8AMYANAOG020PGwHH+B2NLXBcMD9BH71YEAILBVIis8ByAFvc6ypvV7XGhCQzGV16S4XZXsFtCNanJnYn5wmjz0VzyldMKDfUHW9WKYj+wIH9sPMphMcw4jHBWcOJaR6DkUni5Jyhd58Vu+PHc7b96sqw0QuFWFPA5hAK3FcN29rmNssRSuNHAncDpOwAlpRkWiR9Sm7VIqxQZPEmenFdF61YVV+VzAyBNizJSOAC5hPmCsAsnYTkST4ENiIDp44uHUQ3QeME4AGzHcc6XQ2ozA52RCttmVzsH+gbTIDp4SBAlui4HoR163VgO5DzxrQBsvjAD4oqTmVDwcPg8YDYjPEwekcDhfDwJbJLKNjnOIbdSDvP06+3eO3M/ggls7iPSULTgBojXqDAATidsWybBgrhXKLee/Ag+6lkzAmt/sa3K7Pc6vNKvgAAG3rJuDDaRacxKIF0UmBD/USfOiet3r9DIEPB3K7QIIXIzAL/tIKj8hsAMAAIGIw2OIG5ywHxTZo1oAlkNS1sbXA7WKjd5c16t2g+VAjg2Iy69tgcJ2ik3OYPO/7gem7g9VmWJ/jRJoPQFMR/CGYS/O6feEf/werV//1M5+xey9csgyBJwS5Qt8lGheyOLLN0cT+5u8/b29fvWzxCWi7KHo/ucCLuQLQwWoQCgXtc2zXb1y38Whi99z9kDUb5yzL0JuJr+0bPZd1IHjM+at+4hDNgjc5pG2FOIgyGlQk0PISogY3C6uahlVD3qrahOdJ3o3sdGIZ+WiTIdzBjVjyROqDVQBWxCnL+/NpDWD2fc+sX3DmRuCYgQ8a/6Oy2lwKPBf6SEM7FwQZ0VYxliMFkrMGKmyxGAVi7w0JNmB/oL5DAiFJ7HFiITjzAQkjwAe08snxos3gOGg6cin0vREClBC0hI2n2icAQLg95piJofQd5HDhdodY21C1BiCC95O4JY7J9zoHHpaBgxCI50hqxaAYTybWbAD8h3sHjhNrp6y+Fvur1wvk8rrANhbyPwU4uOCfgCJvpUiZYNMeE+wG2Fdy3w1oQqjcE6+IjDoIuI7YqxCcUnRyNmWcVSZRq67FEt280o9ABwSyCAR4yJlFrNSizXHp5FRQKMGsnZ63n7VSba5qycUDLUYOfjTbsLIF+weAyNQiv09540hosJ7AJnZDomwGvZTdLbn3c2zH8blK0HEd0G4hyjrsVqGrRtYDeuhDWyzhzXCdT0LSRm2uhZ4ZBz4VR6rd1wFixJ3SNIlrMdcrMM/gVMfnktLvEWEQHC/+XYKuawDizsxykcIWmQ8OPpRtF4r+q2H5SZjHBx1R7BXMj+bIq5IF8CGh3ebpZj4UVpsHYj5gqgShR9Hn1EYBChg2kPEEwdo4tF9ANVmVGwniaMMGtV8Chw3rdS5as9njgsQktgYUfNMGo+sMlA6qIyjbkh0e2AyTxGbTlJsiwAeolqd5Yn/3xX86leCDV/y4cVPlHVUVBCFDG06u2Jtv/8Ze+82vbTSc2ZMf+xN77JGPmuWqNBSbW6XUoLxFCb/4CIHnkAeYqRZZFrzKUdlAEIaAF1/Xrl+3Kfpd57ISm6GyRzRQnEMg3aiUsFoSJ5wvjXrd7rpw0VrNhrUbsKWT+nHEWAlKz6qYkP1Q/KclDU4Ya/DhoMvl+nWndgSOGfig5eWo3C6q4IMzH8oQBwkZHAXARAAIjf5iJPsRwICaBPGQJKG9QkKSLf09irYxHxAQY01FUg/QvdFokf2Aqq1oxG6vlbNfG0wLt99E+4O3TuCYAGxIoHLGZBH6DkjavHrt7ht4nvfxK6kM+922CqDPXqzP2K8lYAnwBEkfNSvqCOh1zkoMlpPcVb87tXfFTU8MiR+KIggkJfYosAAaDgAMIK7NajWvPYouSqiC1xzfP2xVQWdBAAHCKjiqYL+DKvpsqvfE/hbICEvHVq3yepG3vFZ+FR18QKxTbdPZDYDYqYa+k+jzboMmYVcUlgSSudaEtCXgcmYCaODcgNbPQM5EjAjsJYka1mluWLt1zpKoaRm2ehYabnqpTuYT5gB/QowWoxV1ZuMZ1ha0pkzpfLEo+ylwkSya4z4mcOkp1pfVs6w6L0WuDX4XkXRDIEKptmmBrQBNS0e2sjy1Zj7c2em/G/MBbYisWZ4xq82S+bAafKBEwbrtYvXEJeUp9JmV4AP69kbUfgAAIUtHoPn4P3ocxXrAYiB6omyTajWICV2wFsAHUqjUxjEaXSf4gECJKPxB7qFdwAecgypY0jbABUdwOcsT+9v/98unFHwQgg4ggNUWgDyzG3b56uv2+zd/bq+/8bJdvXKZ1+QjH/q4PfvUf7Re537L56AgB3GzJfCBJmGBIkmNCKtZCqrydGI3JjO7MRrZ5o1Nu9Hfsk18bW3ZYDi0aZYG4CG1KdS0YSdGj2q1WQB8AGCA/lDYwyXo/4ti6zSbttHt2fmNDTvX69mFc+ftwoXzttFuWisBQJHwdQwOoT3C1+m41uDDQW6i9WtO9Qgcc/BBUAQeB0l+8cqqCJvvImoVQ1UabRCgMWPtAqsBrRJUxQLTrYZq7IzCknK1AJtBtPXltguwGPAAqABnDFCDe71z1GWQ6CT696V7BGHBQtwyQTCNz4U7lMADAB0IzABA4LVV0MNbFvF+ADoEQKgdBM+TLo4z0ZbHDH9EcgflcThtyOoTgD/aL1wkWpnx8msPMv6n984BmJDlKZNAshsoHDmhMwp0lTzW8YRQ0xfzDy4Noa7nlJjQluNzBHNQBRHFTWI+gDHqDNBVrJZwfba1zAQBgVAo4J3krhmV3y1fKRUVtrcrHgR4ENAS7uKqWKbrTLCPP4A00DCABXuh5xDZPMWIJdZpnmOsWE/ABAoQ5XFPtA90C7heRwAfkpwaaIMxHC4GbMnx5VDlHl8f8xPQeiH3gxLcLMVpSrbDsmkH+2pZQcfrsLZirWryPqlLhJRKhs4ACuwtLWTrtosDzcGjedG67WLFOBZtF9vBhzPVdnEQ5gPBB2wQQOfBfIiEtg5HQ7ZbYKOUzLJEB9k2EVBc139AMkt9w1q9AB9qNVBdFZwNhzdsOLphNaBibiO13/shLEZVYUO2E4ZFCcEeHDa8ZQAB3DSP7b9/4UusWKnt4qLNJzMmsDU2mUWEVdh2MZ7Y33zhTrVdeCBdpZbpZ97w3OTV81maWKZ0DkHQhLaH4eQ6AYdfvvYju3r995ZmWwp08qb1OvfZk4//B/vw+z9uzeQuqxn67IzsBFTYBEApiIJAJJgLk9nU+oO+vXP5ir317rv25vUbdrU/sP7WwMbTMZ87r6mXk68NAQ6tNRGYMwhD8I1AC0wGnQ/tuRw8mOeWODARSRn+/MY5u3iua/dcOGf333eP3XvpXuu0mgQt6gAf+PqwX9PKyzdrTSgnfLnyvRgihU5c2AnxOmd3nMqIZ79314Gev1xpq/aqLwqXnuJ+3j2M3MI4VVqGfFp6WEVrusOUuo4YfPjT55+3Z558iqr1BJrRXOdCtHFs/cnEvvP9H9irL79szzz1tD3/7HOWQ2TO709nPoRbrASdD5L8euDpujTh3diWDytnAQtI9JutpvW6Pa5tcDGoBfAB7RHuatHr9UKCnxfgA86z1VbrA9h/FK7s91mJ29g4z9/LAVHrHvZFXC58Jp4LPQBoDQH44HNJPxclHd/RYlECIw05RRHEgAvH2Pp9sDIAjHTJkBBtGWvVKntkHIiSWFSc8P6bN7b4vdfb4HuUc8krinJnKBOcPUzeO/aU5T1xcZ0vD8sTYV//K62B1TNd1pnifoXWCYlFzjKwEsRMUCXfr69Ar1JXpFAP5B1B8CHMCdcDYVsg6OVsbwR4LnAMwL6q2WKYLj6qiaeDD0vnHLRN/PqJ0h60KQL7QhGRKue+NZaAn/Y9//vC/KiWhCovL+dKefdqP9XcxQOgWjGryHbF7yWIDaYImYxouIDjC/GIyNrNc9brXrAGqMlsu7hjE+0Wf7B0qzBGuO5RPWf78dZwi0BpGV8L2ioTea0tx31YFsGH6hxx6+MVe1pB34dQecz1GeAD2tuSBNo6En9VD7BaMsqFa1XpciHAWwFQHPdRvMVT8IjeXm0Xup5YN8FyUNvFpk2nwe0itBeV2wxi/1XX7IgO6k6/zRp80G5zEPBB1SRMEOj/BZHCyKw/7Fsflpvz1OK6etaQ6II+qJZU0OrBNICATNOyFAsEEshz1mkj8KtbFOekwcJiczYbWpxA3LK0DfNwYfv82T5ZkYSTrgXVcn28KLCSAAtUVlk6AYjo9nrWH2f23z7/j9aot+wvP/Npu/fCeTOwIxCfAGiJY9Yfskjgw99+4QvUfIgaTUuz3Bq52cP33Guf+6vPWqNmFi9s/mFbZl9tiCUOElMHm1Ns0At+7FT/haiYKL4ab4EreC6BB5talo/t+ubb9uvf/sxe++3PbDB826I6Nn0g6pHF1rF01rB7Lj1sH3/6P9l77/+o5WmbgdMEQmfNlk0ZaEW2NRjatcHALl+7br9/8w/21uV3bHNzy0aTqY3y3KYI2DKRBHFMELKiqGXQgih3y2AhRrEtDE64noXvdwAr2JrhXwpo4gitGTVrQhCu1bS7zl+0B+69xx5+4EG779IlO4fkAKrwCLoAngRxJiHtodUDIwmZ7QCKsCeLAZEaOIip847xYGwHEcs7vbDdwc93WvjyIXji5ZUNtMtIcCen5R97oecSoZXIn+IGia+telRT8Dt4wrfsoxWEiZYNhXNUV8FWijVHvSJZMI4E1FS4PWVAerMY6haAD88++ZQq/YIbw3cwzmPbGo0FPrzySgE+WAbdHS/mCTDw1bxMJ/e/UDr04O4BSBwpYEux4zkTezhc4MPkYgEAodQJwnyFCv9g0OfzBT5IfwGMA7D8MHdb7RapwGDzwbUC4MN0ioS+Z91uLwTCoUUtiC3jPcYEIFDJnFm702SbBtYyrN+49mBAgN0AcAAtIZ0O9Cjqhbgk32M8suFA4pH4LICxAtMrySj2Bc4a6sSHXFOVZuzXo+GQLYcAL2S9iX1SVmBMhINewKFArlt2r/gbh6uNPbFgbQQApshSHQRwR4lyVLTl6D14L9HsAaw+morz+gMoSmfou59ayiQZrwJAIAp8AQVwiH32LZ84nlW1NA33bbh/vVBSVIFD0q69fqWFSfiA6o1e+Tnc345PlqCmowXV7+VbVaMpvlvxtOXX3ezCbkMlQghXjhh3V8QoHMdlfQsMJuLEyNAP3W2fo/hkWeW+2eefvL97xCFNjNyiZG6T2dAGcLlIpU2j4t7iOrn/FfJOjs2KjalIOLfv73x2IPHI6ARtuQ3Goq1m2+KoEeIGsGYBPoBhFBLfVbxpFEYJVIT1YkEPyHVz1g5ph54hYclFzM/2M4qmprbVv0GmPPI9zmI6ujg7TLnlqX0AfGAyiv01QT2Abo/nehfOluDkwcAHR6aBziNz12Y9GA0YzKASkNRFpQP4IKooAuTM8mzGIC2qNQL4gD7bHq3JAAAAqBiPt6w/2LRsPrUE4MO2cHRvMxNJr2yjtFhVqw1yush5/Kh2IWhD8Hdtc2x/DfCh2bS//PSn7Z6LF8xmYArklqUpA+gSfJja35L5cGVP4IPHQEjvFeEdkE1c9I9KDdoBCMVOEDJxG6qQxYWbO7OZjdIte/vy7+zlX3zffv+HV82ikdXiEWTXCAzkGfoyuzYdQV14w574yHP2+Af/1JLaRbMI4FDD5lHdbgyH9sabb9lrv/u9vXn5sm0Nh3Z1EwvKxOJ6Yo1W06BbnYVLVQSuoYrrfafV0HFveVIJSvB6+o6EwAUiWmlGRwyAEPdcuGj3X7rL7r/7kj360EN2z8W7bIPq8nObp6klUBdnwUXILM/fHTmKBC/QVMMi6tvi8Q7E78yyXaXWVo8AwZILnNHDnQmeAnvhUNiYdPXxHX/3yhiAisVHkVKu6Eu/M+d9lJ8qoMYDcJ07gLAZLegSCtKhbUoUfq/uKCqTqGq4ixiJ3uyOclaqRwirAsKQK+BO46aZ2zhL7XsvvWhf+voLvK5gF2WzmZ3rdAzMh2XwwYHEKIAP3w7gw7NgPjz3HEFd0qwrCWB1XXCweBFcufmos2ZcnFKw/iX4oJ5ztT7AxaJB8Bu2z7qvw46TQwBybIOhwIeNjY1C/BGthWixQOIJQII2cJGsm/G+aGkAmAEAgkBwsIXztgms2dgnh8O+TaYD7pftFpJ/gBgCD1yAUgwJWIA2rdNtUevG7w8kxBTEnMA6M+hMhPaNEoAoryv3C1qfKZkdjqA/0ecxgvkHEIVVKoIPYCKC3QgwxBP2m4/7nXmGMy0dfHDgoaRgS3Hdk3gXOSOXhAEMBbPDc2h9OU/VTpGB2YC2CnxXMYUgBey/F5KWvZz5Tpoau722auW5t9jH3+0gQfxtZxRAU6pAN6rS06rsk1afwwmkYe1Wz1oUnZS44H7XhL1coTv9nBJ8gJYaKiYZ1wi0XaQZWpoh8q15vHytDnK97/T57vXznQ0iUB4FzISxO+xXwYLA2okCJlgQZNfOofUlTZbysRMoGBJfZcDhaw0+7PXa7Pg8Lx4SfEg5b8Ea2+xvCnyAAyLdDB180P3vrOdDf/5xfIMVzIckbtn5jYsEWE+74OT9d92t1f5AbhcQmGTSgOQ9szxWLyuo9QjUZtMJ7noGLHKqkFd1RAGmGfuzAD6kMwRBdW4o589dYFAF1fHxuG/jCQI7iEGK6r6I8e5xAw5JpaiNvpBoYUHAmc6kMYCACz2vCBbfvd63v/67f+Dv/oLgw0XwU48f+BCqIOp388QtJAoMjgBMYHMCUKR/j9K+/fqNn9uLr/zILl99w6JkZDnAhwggjwJyBJ0JwIcxhJ4iu//eR+2+dIm7AAAgAElEQVRjH/kP9tADH7Va1LTxbG6/eeMte/3f37ZfvPZb2xyMbYzPQ5IIAUivGqFnVYRRHtSyYOUy+LDXNcITXOEsSrr4H3zTwcqIE1K2sllq+WxqieXWbTXtvkt322MPP2SPvedhu/fSJWs3m9KUcHGrMEcqqUdAX8PxVw5wDTysvlq7gQ+0nctlreZ0ZK8mQtcDNEoEk0iqEGTi0uLnJDl74IOrfSPpm2UphbWQHIkdEuxkA7aAyjudXdxqraAK7JF/GwBLxVt3DnzgafmxVCq8Cq6933evq0R4Hi2hg2o83zNUWPI52QRgFSBIReUMADiVp/m4OfggW01pQRB8aKH6BtaCBTvNsdXrEousJ2Ar6PpRVJDCjrgPxFwYjQC0o/2iwfdBz7+3T+D9wdCgOBfdLRpsEXFQDvcSbEBHozEBDopHNkoAQ2tVab1JyjMF2rz9Y2SD4RbvSWhG8DzAFCRAgcqM7le2jKyqIO7zkty6pzv4EJIHThxcewE/0jnA3xTo6lzEJOAc4cYl4A/7CFpyADjAfQHgA+aLNBlCIYX4kBgP+3uoir+vRwFw7JI47fCGXjHe3+fd3istcKHcef3+U+BABajt4AOu2XGfkvsa9PLJnKvQBgHIzOQss/Fky4YAH+bTIFwa5l6F/RBm/u29eAc8x4O8jHcN7h1f0whACWQE8AAAGQAs5pIAUzG9Am91YW3XP6osHgcffA/cA3B/kJM4a69xpzncrtAqYVt9yrYLGBOwNTy06IsBoXX51IMPZD4A3C/dLsB8AJB22sGHwu3ioOAD0ko6XCCpAKU+qdG9AII4EwhlsTcSNBuBFHTEINUJTAgEy2I+gHbS7WzYuY0LXCwQCOE9IN6EzZ3I2JKu757v3+CxTgnDIHRUZUAgycFiBfoWAj+Ifr17bcv+29990ZrNxjEHHwAohKpAoNI6EwDVmSRBIDWxeW1icS2z6/0r9tobv7AXf/4Tu9G/YvN8bGgxriUzm6VD9gLzbeZYyNuWzRKbTDJrJF17z8Mfsyef+I/21rs37JVfvGb//uY12xxlNktji+pNSxHkM87DOIMdUqNtGCpsbHMOSU1V6OqgCXwBPhRWTCFd0Mmr3zl8oVkUbAjSui23ZhwTeHj/o4/aY48+Yvdeutu6jYbVSb1DS4ZQctRhUF2gi8ZyB+VJaKrc8w1ytE9cDT4oQmQ1n+1TwZ4uKMRLBV1e3qz2cszdCQeg5nIQcLqZD4yvglgqGA6s8qAVheV/sXME0gSl/SBWh2HCvC0ee42djhH4oNhjufLp7NgKq2Ov07YCPrByjxua4scpmQn4QuUMLRcQfcQiptYhXgVeh1XMBzF5IBrZp1uGBCFlmTnPcrIpABhgXgMMECtCbB69P6rsLmg5seEIttRonZB1pt5Lujp4gF0ikGJI0L/b6xKAEPsFGhEpRS4hngygCp8p8UqB7mXPPsZXbYZqPwGujs+HSLRbiaKHGp+NzcBBkhMGPlTbLiridly6A10dYsuBakMmEajADjqQ4QArQ+ofMZKRUxdvwTA/mPTtF3gIydN+7bsOAz4cgMaglxzg3PZ6Xy49r5Z7AcUBocpnn0XwIcR1YkkhEpnZcCzwAf3yYjycTeaDWojFDMM6phZdxQ+K4WVN7PbFRRfPwpzz+eXAtG+Wt2/OH/BWOXkvC8yHKEYuIPABeSHBB+iXAMA9Y8wHrK/UvwjgQw05V9K28+cuWlxrMNY7zW4Xh7LaZAJB4UFUcwL4ENcszUEPUx8rbBXBXEC0JCrjnMwHJrmw2qmBHoXgps6WC4o9ThHQbdl0hjYAKf3KnrMUbCopUbvchyH4AHLMhxAQVQgLSisqPV1rtxBsyWcdf3/76nX72y9+yZqNkws+zOdooZhZlg8tr41sMLpmr/z8J/azV39iw3TLWm30yQAEmllMJWVVdwgI5Gi7aFotrxvy9jStWaNzjz3+xP9ub/zhin3nuz+1WnTO6q2LVkt6NkNMBkuTJLZarI0yj9CmElmEwI8VtJL9sMyA2M9qWvTBBtZD2b8qFBtCcUgsMF0gSolEBnRwLHp1AGVgdsC+Lkns/vvvsw88+ph98JH32oN3303qeChmWQIncQDs1TzXD9RbpvdCad/PyZ2C524HHwK1mZXmCecY7mf8zPuwlkvsrrvB4KHfH1oUJ7wvAUAgmNgOUp1+8AGIAxIir6veuLFFAVcknPfed5/N08xe/90bXGMvQhA3Ta3XbRNYg8jqvh7HCHzQMl9Wd6t1XrfO3de5EXyQVgyrKbx3JeSIZB66DWAJdGGJmaBnWEKzArx2Bh/wNwACfexV0wmZDxI+azAglh7EiNU3seocTCgXEQXR6oPFfoc9E/ufwIMOgXAlu1o/AWj0+5sEPQh2dAAwxGIp5DldK0bDEYNxgA/ePiHgXQAE3yuAD/hc3IJ0vZgI2AArCboR/Gy2iYj9wKsSku99jf9tfXLJZNDHettFRVmf4KecI1xbAIEwWgWh44B2CoyHWkxcYFh3YdGSQcHGCuNhv/tAwcjYKzoYgIAFAGIfA4truE8JwrICuY/POcxTab2I6+TAY5kE7th2EZgP+z23wxzm7XytRBk17+iOM9q04WQLhq46DCZsAf5a6irYz8y6ned0qM8qWHEeTwpE1RrlgDzWboj3dgTAwjIZtnz7sQ52HYgdNVsOdRZn7sVyu6B5lNZeBx+GANwhnnoGwQfsPgS2kf82uCc3krad27hILcTTznwo2i4Oovkg8CGTRkMG9VL9PK/NA/jQD5s5quDqpWSFk3QaCR3QupEiQg0OOoKu4QiClaCyIggDYKAKk5QCK3SoBTR/FYVRNF1Q8bl1h71MgnYxj7XdVoIDhBS0WCxiUA1/893L9g//8lVrNurHmvlAEAdBRQgOcZ6qjiKAGltqQ4tsbFe3/mAvvvp9e+21V2w427K4pYUAMRMCL4idSRMDyKRE/9h3XxNVeDpDj3fDLt33frvvwffbD3/4c3v33al1e/dbam1Ls9hqSdNqSc3m+GybWl6bEjiK84RfRchdsfg67Cq8DETgDDIE1hVVIs03jkzQwkjVJhS0QNrNhr3n7kv2sQ9+0N7/3kft4sY5S/KcjSwNBuoBgKhUgvh2hQ3YYc/idL3e7zOvHCuYBPAwtXfefctubF6zCxfP2bvvvm31OnrM2/bW22/b+x77oDXqDXvttddJnXzvex+1el2MJCUR1cfpBh9IcQdllDt2zbJ5btc2N+3VX/zSrl6/bh/+8Ifsrot32U9/+qK9++471tvo2bA/sEff+7A988TH2E60r8dxAh/IfF2klvNfZMTvP4nSwoYxDM4bIQACYABwAACCa/1A3wDrP3k31BnZDXwAmQrCkuhbHQtg6HQZ7GofSfn+BbjR7YpeST0Td48QwOGACJ4PAAC/AxtP7Q8lkORsDRy77DebFKnEsWLNhuYDwDt8prQfOgG4UGLnYAcp7HMcP8Bmgfqz6ZhOVXgAfADIhWOdZ4E5QQeN485xD/NmWXAy0LQFKIH1Au0GgO1TtVXMU5tmU1aiis6jBR0Hn4/6rpYo3J+gjgTh5P3ccIEmvp+XlG0IviHt/dW8b/bJfnDwYZ8v2/tBLT0TzAcd43bmw1kFH9gqRBFs41ztw/1t0pflKjunVjMfDnwRjvsLg2SP5ohayZYdfbzWiHUYArpop6vHSO6q1pshgCta0ZahmjAPg1PfcR+W4358Ah9yA/MBmg9ov0e+CHMCtNbvBD54K/lxP7+DHJ/ajbHfVMGHzplhPhwKfHBVaAVSEJVEFUXUe2zooNOMpgjukIhKXRzgA80E6MaQWRzV2aeF4A/9tuhbBY2VryGrAgssVN5F1Sk3wkUkU7R+TAFVdxRLg5dco9iMAgYEeTETHFR1oOgNex5ZGYHyUmelcTgY25vvvmtf+ea3rNFs2P/xn//M7r/rkuWzmdXI2KDv4/EQnASFiecbcSJjjIFDgPUwTftWi8f2ztXf2c9/9SP77e9ftslky6LG3OYxqj6lajatvFyoLvTGyt4LrhR475pN87rNow370IefsTzv2b/9r5es0bjb0nnH5rWm5aAK4T9oS0QzqyWYD7lF89jieUWdv2IZeJCblkBSKdvNt/BqO9Y4sDDopIHfFwrtmnMS8dOI4fwwryBOWc8zO9ds2vsefsQ+/tRT9sgDD1gCrYHcrM7MwOdP+d6cv3Du2G/V66AnfUJeV7ojeSIgNfjBYNNeeuVF29y8Zh94/2N27dq7dMM5f/6cvfbab+0jf/S4bXTP269+9Zr1B2P7yEc+pjaseY00yu0Pr4ydvhoP19MU96jWPNjYTtPUXv3Vr+33f3jTnnjicbtw/ry99Mqr9uabb1o9Sezff/97++iHP2x/+vzHrdeujFe4IGI0FdIwK7CcOy84WbhdHCn4IM0ZJpbs1UcgL9YDmAQYF7AMkKxTkYiuzsE5hLe+HCkGcHCyUnASA4j1BEKNsL4DmA0xSjEfJHamto5JwSagi0SxiSl4lgaF7hXsm9BtALiAtVzHhSpIsClDa0Aq7QEcO0AHiE/CBcMdYsYj7KECESQe2RK7AuKR2B84D1h6CvoFaiOYzsbUv8Df1YISwAey1pyhsQgKHb8laQfwIYCXzmaBYN94DJbJmMxMAvCBXcnxKYDmct33GGLZwYJ70S57gLuEFGPPQduu+VBl8K3eUyrnts92CLAP1elWBb60flaZatXT8DZXKrKHhzNwFtmGRzML1uDDqi0ugA9RbrP5lHvoaDoA5+psgg+UdHEWW4j3i7UpyJV6ZYigDYqMDWs3OlaPm6Gt01uABQBL0yYUN4KThutReYve0czws/suaoPmakO2WZQIyO6PsHdCyFkOGMuCk6cdfGA4lqO9GIzrxNrNDXYAQI5gzXy4yf3CCeW9scF6Ewwnr3Sij3QyG8mnmqyonFT82jyzNAUdFdZeEIhBgFWjPSMCgoJ6F5BdV/RdDT64poD3UoqGxQUk+AJDsM71HKCIC4YFFhwiT1y8AJjIOm08nto7V67Z1771/7Gy9OlPfdIeuPsey6dTyzOozcsN4c67XcDRImg0BDAHSTfUt2GjOcuGdvnGG/bqL39or/3uJZtmm9Zo4grMLEVbBONeD5xKMTJS2Crdnvo5snmtYdO0aRfvesgeeeQJ+9VrV+zXv75s7e79Nk0TgQ/MHuDjC7aL+qsR+LD1ItCHq98PuhyvCn5YA4AjAAuXpWd78VyKUqqqScZEACZYwZpOLMky6zWbdv+lu+2JD3/YPvK+99uFTps99NR9IBijaoPgLdg57VM07KAnfIJeV4IPVXE/2Cpdt5dehqXrDXv/+x+x4VACe72Nrv3u9Tfs4fc8au1m165cvW7Xr23ahz70uN196X4mTQAot7MfTtCgHOBQqdRNUNcsnc/trcuX7cc/+5kNxiP7wAc+YGmW2dWr15T35Ebbyicf/6j9b88/b71WSzTx4HPuyeuCC0b1mE4x84HuHIH55HkiwG3sTVjvaa/c7TJIdeGyIvjk4JbgAxJUAAxoefA2DoAYAMyx9p47d45snSBpYpPJlAk9HvgMVOGK9YeBryf1qKKrrFe2a0DEEuwHaEUIOHDrTQCf+FyAHxKfbFAfAtd3NgPQNyQ4gdfic9HOpEAbDAkBEcTRcwDWom9D1wLvKfABLR8nEXxQgMs9qKr5UAgeC2hBFXkIyu+0pPxibxCwUO393glsKYFPymKswD/VTqMiC747UC22nixMq8G1evu1n6xO7g8GPpArRPDBdUYQ9+iY3NYYIJZiIj/mVJaieUbGkOaJ2DW3AnhgGjnfWfPhbDIfnK2C6wY9Eojbbp1p8IHMmAUNLgdwQyy7srUIdPamNZIW5zjWezDQ8F7UlnL9iABaBP1yMdKCPtABtu/1S5biC5HRYK2eWi1BUbNmg9EWme5oiT6L4AMKuwAf0hR5cd16nfM0XqiZ2i1Ps+bD4ZgP3NTCZk8LNlHAUOQmnX+eUQl8NIE1EBSilRQq1oE4pUS+EOhgQ0PABNqp+jGrqtWhZ7zwD/IFp2Q/UEUcRAcGVFpQkBiivaJZb1EIE8wG9Me6grhTa7Hh0kt9NDJUjRDwX9sa2tf+5/9i8Pbnn/qkPXj3vUxQjxv4gAABAASDajJDUMWZWVYb27XNt+wnL3/HXvvdyzaZ3TCLJxbFGfUdgJwzlS56T4Uiq1vBJefLaws6BVwuJlMsGl178MEP2cWLj9m3v/tzm2UdmxvYDw0eBBmubJFRpZHaHh78OQBxSLbATgEQQviZMg1OBPm2C/QKvyysVouWDYIKuUUItsYTuprcc/6CPfFHf2RPfeQjdv9ddxld78mAB5gCRoXANMyx01d3P9y+KfDBg3ZHsyFC27d///fXaRd26dJ5Bv6z2dgazbpdu3rdOu0NS8HesbrN57Hdd9+Ddn7jbvbDgSHlVrKHO7qT8Wq2XQShyRzuP7OpvfXuZfvt796wKZwVul0ykjpt9Aj2LJ2lZEA8/MD99v6HHrJ6mJfq71f1VoStClhWnbinGXxgo1+ZaGPpmaWyyFRLhNwoJO4oVf1l8IFaC4Mt7mm9HhyRWsUcdzFKzKxeb8MaDTEo8OC+MlRrB0DvFnQfaDGLRyVwLph5YGWgXQP3xpTJHgBwgPNyxsC80BeAAiiFA1jvdkt3DDBmAKBjL8Xr5bQB3RQXaaNUkzr2oMEUigIQu6SYJebVSQcfivW+EisESB1sPDAfBsNNm06HAn2CcORq8UjfO5aiad9RdtkAeFsFWqZb/bn9H20C2VIjwW71REsuduX+dmDBybDPs92nnJdYGyCojaKMWowCWzCsF2DhTGbSgXLwsmwXOvqa5G6Ck2cZfJDYMCjaEyZre2I+VOXRTsaWt8ejXG4fWi7+rLgZmZaohbhRr3MtpR0nXY20prrFt8fDBRNi3Xaxx+tyk6cFch9Z7POUzAfsw6PJkOAD1xgwps+Q1aYK8jILmM1ytgZtdC9Ys9GB2pxYamSMe7EzZDCckyf/cUirzepC4F7DAB+EkqOSgKoPJtc0nXK04iQi86EeQ28BARPoJXmo9iDgSoMFlgIjPW4GPqBnJqLCOCwisamiioUFBnTUdhNVKvVoskcMAEisQJyVpAxsB9AwIQ6GVoHErm2N7KvfBPPhOIMPAFsgGKn2Bog8zg3uIDPrT67Zj178tv3q9Zdta/CuNdsIwCc2S6Hsjt4rj5w86FhCkAugx69BzZKoYcMJ2Awda7butkceedLGk5b98Me/tlr9vOU1VFsTyadTkR/ZjtgnDLVXCE4e9BbaCXwgrIJKDYGVQJAt+kiVL+Cmx3/8XpbpLZtNKdqH2x4gBFgQH/3Qh+yZjz5u77n3XrpkRDZnGwZ70ufQ1yyFNA96LqftddvBB1wPCH5ObTIZWDYfW6MOsBDibjOL0cKUgvZcsxnE+ZIeA4Wk3rZ6ooUYbjiFeNxpG7AV5+PgA8CYDPdNVLMJbCGnU4IP4yyzZh1+903eb9AwAaDbTGJrxzHnKJOdwNapgn/hZizzX/x0nMAHP5YjtNpUJ7/AcQCicKcA+EBQoCmhSIIPwVqSQ8I2DQ0OhAjBbgDY227D1aIddBuwd8FaesAEstsBMNFRZQ06Exn2QNhGY92NaeUsC02tt2r5KyvtAu3BfhhTRwLtFWjVcHCEFy2IQEIgEsLMAJIBPugcYu6D0K3A5+L1dM5oQZhSwq1ifbkEjpT08R/AB4yJAxarmQ+yrjveDwc+q+COxpgCkgAfCD5tkpUpDiP2zyr0sBukXOEFFm4X28ek2jrB+4+3o0BF4BEAVF1QFPMQX3jsaD99YPAh6H0QEBNwhYfmPVg1EeMuAGyKfyIeF8ZqMsMclK1jteXC/32U82Bttbk4mlK3UXKMOSvwoWy7EHZ51qw2g8bDwu128/JPnoH2j7g/YYsiAGLkBwm0IJyBFEAIufAFRnBVVPYoJ/tZe69gtSkbY+R4AFprNkar30iCzSXz4WxYbWK3kWtZzFZPFMnBfIDjBX532sGHQ7ldcDMvvKor4EMNCWrolaXrxcimKXprAT7EdBlo1VuseGIjBkDByec+4gtoY4nyiFnBTy2/mFjq4nHjRtKSYFNvstIE8MHdLoDaKyBg6snv2Fjx+dh4WQWKY1amrtwY2le+8W0GbseX+YDqVbAtrWWW2Ygij4PxFfvl6y/aT178no2zTUvzsUVogYhB4wZYkbKCL3GnaoDmo1tdzMP48/nQ7ABzpGWTtGl3XXrMPvCh5+xHP33N3r4Mh4INtl7kVLLEV+gvDuPtwYuCwN03jO1HVVmtA4Cwav0WqKBe+RJ88PYSBX/EETHXvCKc55Z6ZRhuGNOZZei5nmfWjGJ75IEH7RNPP2UffOQRa8URhSiJS+ZGPZFDkjhO3TYUMD5lNzVQdoFoz1hlvHb9HZtlA8iCEpBA4oRMiDaSTMQaBBvggINF+MK5+6zV7JH9UIIPNw82TsOgYjwmsE+c4p4e2eZwYBMI9iaJzajI7xTxmqXTqbUadYvy3LpxZPdcvGDnNjY4R4kBut5DdWCCBISvqKWG1w7Vo7Byso3BIECb2vdeetG+9PUXmDjBKQauMuc6HfvT55+3Z598SpoCSwJyWGO3RmP79vd/wFaRZ5962p5/7jnLkfgE0tVRul3wfmfS7Wplc5vCWnI4YLIlsckOafAAr92S2cUVMXTQWfA2DVSL8XxVrbGHoIoOIEOJPsRSAWT4QzpGAwLdAAgABFTdlnw91DqC/81ZCQKjQuKTatlw7QbXNULC2B+oet9oqnWk2QDQLlBD4pWjIKwM7Ye29JDIKw5izEEHA3oYBfgQx9brCiSh4OSC5sNJqLqsAh+4Ichti20XYj5MpiMmcDJVDu16RYxR3XOq90T5s0QZgxPX0qJTTdi1HZVgN4CgBpKf0OrgGh74zuLIyna+UhukQPT3tNApidX+rVYu6F7hGif1xMaTiU3GE85ftzwGQxTJQZaj/cJ/XzIjyjl7hGvx2u1i29VUP/ju4MOZcrvgjVQ1k94bEErwj3rjcjKCGKUDEI06ADi0rIUac9An0z22Li7taYm5yZPY4oWxpOkAiqQAvWuW0sFli4VftWvjLwLVeDVul9rtUZzkPt8D67DMfWLL5xFbMnudCyzyIqeldexZYD4cxO2Cc4QITdjYAx0EbhdKOtCvnLL6AvABkwn9Vo2kzokIcUck/wiyEAR6lcknnt73ZuCDrLSoRxnFXFAQpIFmigCQAlOFZ7vUyREsIvikHSOEtqagFiIhN4vrAB8Su3pjaP/ywnePN/iAJJzK7BJ4tGhio9kN+/lrP7Ef/ex/2XBy3ayOivLUMgPVKWACKLtgvHnZqsGDFnIJbpVtCsV1oP1cg84Ws6xpSf0ue+SxJyxKLtrPXnndxhOwHtqWgyKPSjX6jCkuSbm34r0VY4da7C6Z+05hTTWIW77fWcMLbTvSrAvVLMXboQUDPc9BcJJPqlmG6g8TiRnnQQQlWgBis6klc7P3PfQe+8RTT9oHH37YzkOBHtolWCLWyMPiJQiCTZpcvg4A6Z7Z5tZV+/kvfmb9wTXUkvklOuksUMrlfjNPsUMhwbtgH/zA43bPpQdoycvKmFvn7XOhP2lP59o5h3aL0d3ix6+8Yu9cu2o5Et4otgytA1wza0wkAD4kUWxRltmlTss+8oH328PveY8ltFfUfcA8aWm+Vm//Qr9n1Zz2Tia2191i8IH7iieQvrsc3O1iGXxAmgmwG0KRGGe0/qECjLlFhjzVpwNDILg7AESBqCT2KuxhaksABFmyKMoWjnOWYB4zsUdVeUaAG2wE7E0AH8BmwClKc8gFHb1lUC2HBDUGA74elWg6aSRoDVH1D6+HaOJwtEmWIY6p0wFrCCAK2jIgIInKfk4raTo7BccKCglDB8DXSuhaQCA6tF30erDaPMGaD9ptlm57uVQU/fODGwRuZFfoIsZO414WctgBfAixTjVO8Q+tsgN8zxIrM+H1QOUV1x+xD5J+fMe13pFZcmDmQwk+MN5lKw/ipGZoCxqG+KtMtFiwiXLZZs+z4u9aSso44WZFhP2su+u2i+XRClodO4APu7ldFOHbfi7AiXiuxqS8t1eBoStYSOEVivsIKdDhDvEGAFuAgfo3QAi378RasRYUP4ppQfABzJMEbMAZ90aAm3MIkaOVaDRYqflw6sEHbDMo6FrMPQHggxhg0t9Zgw+7zL6S+SAxEaYcBXNBFmJZrkoOxSYjDLTErSbjMZP+wEBlC4FrF5QfWS4kJfPB/xpUu5EKzi0AD6j+oD9WwRk2TixV+BwAHQQd5jMJNUKfIgSIst+SW0dSb9iNran989e/ba1mxz79Z6XgpEEshZyh/bhd1CyuWJR5wK8aesBXdi3173wBshSVEgRPM5vON+lo8dOXv2Ov/+GX1t4ASDAm6BA3ajZLUcXILK4ZmiP4kHYBEhRX9eZPRT9z8ck19CRFls4g6FizeuO8jSd1623cbx/40Mftd3/Yst+8ftlqSdfyWtNqUcNygg9yltBoadGvtl8stObucJoVkmvxDA+ABDaErUhZlgLM8PsF8EFnHMRIy0oUzjatRTYmHXZOXRBMqNlkDHTHYvx+NLaHLt1t/+kTf2wf++CHrI0e2Sy3eoRNrEA1dHyBXutUWx2dV6mPYik/3u+xIDgJWmgO8GFq12+8Yz976Qd2bfMdixME3BOjBTeQQ84LzEoAQ7BraVg97tnjH33WHn7wfeSalODDAW+W4z1s245O4ENu71y9Zt/90Y/t7evXLKObUEwQwquUZI4ACEO1dDa1uzote+ajH7XH3vtIIZRKpf1A/a4GpncSfPhOYD4889TT9okl5kOpGRLWqXIhKvRj9no5yXpgxR+lLzmvYB8gG8FyQ6LdagJ8CMLFqBKHJN0ZcnSumAB8kI4C7GHdhQJrKpJ2uiy4n0sAACAASURBVE8kdet1ewxm8RrsJ0gw3XITukNgPyCxd/AB5yEdCAEeSCpYdYYo4mAg7YY4YktHAw4UEIukawGADVTwkUSPrdlq20YPbhuwvhao7noTZHe0O1zrVXDRf5pDCMhTG0FDYjQiOxHnAC2A7cyHRVBor9fgeDyvBB+wL4LCLuYDgPggmuSWvgUrsHrk2+FwUYWDRtXSSUp7Sus+knnOhzgOlqwbhv0fcxDMA8wTzAHEI3jedmaDb3K7jf/yHlMyoyjEFTQfAGRhPmCuARQT4FEadhT7M+s6OB6AD96CVIIPcg7xMVn6bP5ze2Gj3O9XJIiFFSL+tjgGZ1fzQa4A1CmZQyR304aTqtuFtyQvTr7TDT6Inba8R5QjsB2QoLi4F4uKNgvkB1h7E67XYCJR/wRspKB/RvABbW4e2C3M+GpkWrkPOPer8/sI2UHHYyHd91GI+QCdP4jdpswJCfDXcrblQ/w3Cy2RRfsFnrPNYn3fH31sX1DkMHMwxGPrtjes2z5PZg95IrV4DT7sfvW2bzBl5ySCPVWsqNoOQT/YhGWoAo2oogwveynKhryNrVbVTW15g/OFxV+DRQiBuFm3s2Ht9kbo11JvI+mywyHBBtLxSckPVOCafFYdqFClAq4YTbvRn9g/f+3bBDT+y6f/s9178S4KEaLnn8ccR/twuwD4sD2hV68ZLRoK68hyv77Z4qX3A4Vplk1sXhvb5etv2Hd/9A17693f2Di9YUkT1dMJ0caojtYUHXsYsaInGYwRBOU4fwWuoYeliBS0mIK6DXr1PEfl5JyNRliUu/boY8/YuQuP2o9/9roNxzWLGj3LAG8kYD+ox8uXb/YxVdIHjnmlDaNaSSkqLM5aqAQzeB4CNSRn/h4AhLgdEFgSKKH/lbEcmy5Yndff/TNwhDNdiqAHMef8pLVqmlo+mVl9ntsj9z5gf/LUM/ZH73vUGgBxambNBgC1UPInFV6BGO0+SW3XZun91sQnTjNjwgU/ee6IakGzG9v1zbfsxZe/Z9duvGUx7F4NjAfTOKNCH8ROo1pieVq3duuCffgDz9jDD3wgqP+Cgqr1xtcIBc2nc3MnKBbAh+/89Gf25tWrZOgQeGAbAQAbqp+GGZZbLZvZxU7bnn38cXvfQw8TshGLICQDvEE0I5cfrDLoZtz+x30yH/4ktF1QDNeZT14xjWPrj8dG8OFVtF08w7YLSwUU6/hEMd+eah0AeAr7iYMPVMcJrRL4uA1U+QtbSTEfmDCG+YvkC/vGdDoi+wHH1QX4AL0NKqbnNp3AunNCMBeaD2i/UKeLKsdyUYI7RR5spaELIX0GromBoUI/dKwrMTRRwEYY2XA05BoK1gTYDUmcKEEN+hAD2JWNRmRTyOpT7Yz48tYLvBZCmS62zKAu2FMD7MB44HO8dQQAiQJwMQtFA+VmtSIxPn7xnVfMHFzj9A3MAYgyQ+wWvcbYOwnec276uRbRyKq7ZOl3VWHsxT+pvUVZPf4T0ANb17Z1O+cojr21pX5nAD5o45GAtAQwCyZo5S6QxXS4P3fEs5eBALE4shTW5RAg7fEYMCf7fdiap/xsZ/tgjhKspBAp4iYfHyVbnojtuOyydanKbNRdTN2tsBnzDEKxoGg3KiraO4AP/DvGqWndTo/CbFwDyQQ6jXuAqvxYP2g5H0EUffP/Z+/N39y4riTRAJBYa+dOUZRkWdQuUdZi2XIvbvf0zNeeHr/35vfuH/tv65lp271Nt92L7LatzdosyZZEyVop7rUvKCwJ4H0R557MBAqojUWqSFX5oykWEkDmzZv3nhMnTgT4vHd6La39Nr+tlTQs8rbUZxjD++/pvN4z8mdgI4Blnzzk94rrLPbMumZZHGjMM4L3FMEnk7BYKqk1o8AdNNjZ+BjbXLP917+q/4kbBCSzopipSP7QTXYXqFEWGLnekb1x77d2Ny/EcSXQ/pjLSduIFrL8m9WSPNlWFMQn+KB98XZ8ttNZSKcLxryT4zPSfOC/JXyta8/OHZ/Xo+b9jbt7N+KTr9PtYvQpeUJgKL4lec2WiTqy57ub46YfEsRkoUxFjdJbEyhWiQODJ8a2QVtwZD0zkxPTqFYmFCjGXetVJNuBvukWNIX3hP/WFKd1ZmJ5ZRSrqFDG4loL//ofL4nu+j9/8AMcnZkR+FDI9dCJaSNZGAE+VOTsUerlcProMfz1X/0lSrl+8GEj88E3EU+kBkPuYXaO5ljBBK7TXcfy2hzeevdlfPjJ21heu4pyjWtsG4UiGQ8ttNiTHRR+aXWTp080iA9Eui9GQ7Nq6qgfJooELzrdHorFKuJOHq1WGRMTp/H1M9/EwmIPH3x0BeXxQ1iuNxFVqkI4eR8YTJN2pUAsdHUkoIG3YIT4MNGHDEmVzkdVljQxCrNKgb/lurYBhxpnovngcy/BpYPfcLZ1g29nDtBhgMZwS59JYMPmTEGtaF10Gy2UOsDpo8fx5COP4uH77sFktWQOGDr3rnre+V2FIoGXQfAhtSm7XRNmQxtN2NVoL5zbBKzqWFy5hHfeI/hwUeADf8/DaCOpqr0hP1qIu3GE8dpRPHDvE7jzBMEHWm2Scm6TJBsA3K5jqXkJ4Mr8PF5++7e4ODeHDhNPPqcJ6GIsH7OB7SLXiTEzVhP4cN8dp014MoBwXd0Le0aoDeHxf5JM3CDwgTeVoK2DIFw7VxoN/Frgw/up5kPcsRTXwQe1eAzWt3YBPohVYxVE130w8GFVY8CE3YSPU+ZDCj7wdIwl12pTQ8GEJStVVo8rQawsj3aLDhUN/U1tBbY/kBElGUOyqNrt4GCRtlA4s8CYW/Y/t/81W0YTuiSAQKYg9Yuo62DnamAx712jScHL1KWCjAxf9/heVtcJTJDh4XaPhlkZoMxnkJ9vIIe1b5ACasF1AB5c2ylR2t6/AVCqZZR2FTqQRKCBCTUdAwg+UMSPxQ8DpgaDvesLuYyVZ2tVFnhmy0OtOqmWVbbGEPAxkLqLWOKOgWWQ2Iyn8YDtNMPigc3O1R4iAl3c7zkPCEYxFiP4YC2vaYBP4EF6Jox1gs3mTkbCUjw7RwP30z9pYcp+Z8wQ/9nEajNpNaIWUBm12oSBD8Lgbk/wQXtcBnygZtd6cwWr68ty6zHwIQvnpEl5VjNnJ/futj02AbaGwu4JqKbYjYLNUVEMiHKBLbZFS4ID8Bf8+lTwtGTanBtSRi8Z1Sxl+dx2sNDvz+DfPuqMibLx92ZrbPY69n9yrtgk86wnoHCe1tAUc15BvVFHLt8RU1vs9J7Fhbcr+OCrHdnkhUIJkxMzKp7z39I1kWJ/krncEqD/TtaP63S7GP1VWXFBbXwStGoqeGsJfKCNWLbIFgKA5CN9g90e+EDl6MnJGYEP0pFoUem7qe9MaYwOPriVp22uhRyVycOmLmpiCYtrTfzb8zcXfHAxzI3I7WCwEcYqRx/uOtrdOj786Hd4+bWfodVZRqu7IneLZlwX60F1BCV2rGawwsyEpaUkkYGsBx+sxLEaYnRK/7Fqh2/xCpEUHEXI5YvodKqI4yqOn3wQp04/it+9dwHLdeKWEWJ+XwhiZGDHBTxQNRU4k4YqMMJ0OZS3BmaCxSsp1dPAB7a72NlIrCUs+HZ9JqTFz3UdhrQ1I8OACMmNERXCxh0sOTu9vIAHAhC8Rnqc2/n0kIu7iDo9MSDQbOGeO07hO888jYfuvQuV0KahxInBGlt9yMIIEzxAExmL19u3Wr9t8KHMsXXwge1YDj4YCtztFDFePRLAhzMD4APnr60LVrXY/5vvThblNBQxyPTy/DxecfAhitDNRwa4KW/MgA8UzuvEmK6l4AOBz30JPqw38Mrrr+Pc++/jqbNP4OknTXDSniGvrqfggx7bUHHa6ViaxWRWw8GZDwY+mL6BCZqmbhcU2zN2gUJMajDE3L9WVakulgoYG2Pfvr2v3aK7BFsJ+VoZ42NkIFgCxyCKFW0mmvzD5I7MArIjqM9g+ZmFWHQtEUU1z33IquXGfljTNfA7mbxyynNN51tbgd3HdZyv8Q+TTP4QfGB1nQG1AxfamwMjRgwyfUdDrA6eK7UlKH5l5zWos5JNJnd6J27O8Za0+Y0LqW9wpTBb0eHgg1XRd5rYbx4DZfURbOvpmX5HdUJJtLW1dBCzQNBuKXYR0yZhmKTPgn0TKbm7WO94Xb2cvpsMGIJRBKX4x58NjwMcoHL9pKwHyHbuIOd0QFMysVdgciSnPgx8IEDo8cbgPDNAo9fbCD6IJLWbMdnOxXyJx9hTyvXBBNyRpyZIHWuNFbm0mJCzOdVo7bKVKvz//n9Ob+7Qkjoy/Lkx5nOwo87omXAel6MKijlbT01DrmAueck4WxySABNCIcg6s+TZfsKa0re2OADRX9k28CELOqTAY/947d06dTPuA4GHvK7N7oHfCpKkzBFqFfXGGpBjYZd5GVtxydLexVp3My5oD75DYvUqApBtX8H42KQA1Tj2/cvZhhqx2w58SNwuLs1d24Ph7P8ITwpcudkUnRtYby2j3WHvrFVGLfcMvWtJw7hPOn/IfFPyBzrLfMgjKlQwNXUIlfKYgjUGiazom1e6f9ZG8EEk29Bvy5iXE4GLzuJqW1abN4v54FXyfuEqBsy2oWTzK42VHuQm2t0VXFk8j5de+gUuXP4EhVILhTI3KwITLbWaxKpwsTXAeoG7HXrbM0nuinLJSpeYKc2WaJn9yZxCYtGArCJjQbEClXwR+UIV7RYFJqfwtfu+gah0DL9771M0OxG6uTLyEV8LQrb5fKLi7eBDUrNI1ttMaJVtRA1TK62EBq0KRZNkK5CRYfRQbg4e6HnbRR+GnAEd/Djpg4j5IMKXQIiY/be8dl5rp4cS9UraHbTr66hGJdx755344289jbvvOIEctSJ6kAZEt2Oot3un94MPdiG3ab5sF6fkMWyurDQOYz70gQ8dewa1BByAD76KBq7WnoAPet72E/NhE/CB65JX7kJebs9zElzvLCAxINwDTBvVLPPBwQetPFz/88aw4ZqisF4gOQMitk6Qrk87SoIW1GCoKCkiVZLAQ31tHbm8aSaQgaDqZKiAm8ilifvxNQlI0t4zAR+4dhijgeuDuzNxH2NlyMEFAhDOUuNbeZ5MIgkcM6k0McyS1loHHzh0/D2BCe3HbpzA93eMtcHzo7aECWISVHHmQ7ZSt/+DoOHMh+B0wT7jIeCDWgvo6rFjVsHosCkFvKyNwfcatsUQ3CkVq3b/NR+tLccdJwx8yCYiNu67Yz44uEXwoSwAi+cgG3RZxPpns93HKm4EwViY4XDseK9ymnrG3cMsTg10t/giG+/57jya+WAOL19V8EFPuYl/9lqoN1ex3qBldTswH3xe+FwMbWvD2g/2PMq/RT4waR8bfb5ZNiyPoiYL/9B9gOupCdkXg5NRaCQOAWnSwqu5zfsRGNohfrdvzVSyE00Z38vCM9EnKpvez41nvbEguZ/vBMF7S8MC+BBOVlI0PbYHrkl4ktpDAh8YQ/M9tzP4EEByFtvK5VpwySorB2URJGW4DQKJO4t/9uu8uG6rzVEX5g+yJauWdPJ30mBoLqHRMqXxpJ9QdldZlwX/5OzDqczGp22m7YLgQxmTk4dQKtZsIq+Rmkb00XyrE+RISXtYGBgYqu/VbjSlDrjBRVEZS2tt/PT5X6F8k9ou0qJemiZ7f3uCZmsoAnWY6CrqWG1exjvvv4pXX30ZpSqvbB35iBqyLfOA7rFQH8sujZZCoq53GaRyMaDqe1sBJ/UgVJUplgI7IXtnTXTBelZpl2qKtWy/oFowchV0OjVExcP4xtN/ik8/n8fvP76M2vhhxN084k5XQVbCoGBVL0CfZoNqOgy6D5wvocopo5JQLbK5YmPDd/CcfcxE6givZ2eL05JD1Gf8jVAB9UAwZT8Y65/fwWYWZ0CwBqVthirJcRc5UsPlrtZDqdfD4w/ch2effAInDh2WQwa1PYoUjAvt85Y0OTpuYm9agm+P9WPj4283LPze2y6objzQdnEAPmy5J3xVwYe+totQJUlXRU+Etxy+zAEp7X1Y24VVgun3zk3fwAcuLlnwwbSCYiXoBAIYJBkLoWp6CD3SR2OsrRq4QGeJao2Jfvqge5JPcUpjIlDUUaa9CnKtYp9S1Z3KyySQSSKTU1bg+L3WeuGaGBTtMltNZzgY8JETo4HUeq7dZD4Ya8IgX65K7rDA9/IYc0FwgMIDoOyY98G4O7kJN+/YjAaAx/4CgBhjaIhvTtuF7zXaN8k4lLK5geZRoSRHFI9NzIWrHRy4wv6QJCK2i1wf+GAfkTq1lMzpgjboshm318wilnGaiVMTsNwps8wlIlgESOzNk9jF7UZ5PRZzpJVepxoPsj34TNiMHcZ8kObDbbqhcl1QbEPdrIL1w6+36lirr4gtY20XqWZY4IUmPLGb99Dt82/apO0iAR0yMVnSytPLI8qbDoRZcxJ8oBMB9wrO3yDQHvSqbBQyLJ8+4drMepqwMPoi1kSXpr/Srcg1iZ9DBDmE5bJ/74FaQxPNB2cxCu9VnkIh5xXtq03NaTJHTGcubTzYv1e3uzPTutWl+xGZcCxWsFeeGiNc54a1XPhaeWuxXkaNzg3TfPDkzhS/DXzgBsENrdFeFfjgApRE3tnPZgyEYZWVbPAzHHwo5MuYmpxBFFWwtraqxVlOF7pPGeQoceKwIbEKvtR8FESWojIqtTEsrTTw43/6V1Wobobmg2Xf/bcpCz6k7BAiJNa32u2u4tMrb+NXr/w7rl67jGotQq4Qo91tJPZhrVaMO0/djbGxSVy+NIt8rojjJ45gbv4yyuUIExOT+Oyzz2Qbd/LkSczNzmN+Yc4EslSFtr9t6bN0iIxeVvXpYkBgAbkSeqihHVdw9z1nceTovfjgw6tYWm4jVygDBCgE7nTUSsGghEEyqfYMoq0dg4wTA6q8OkLUk1fKgM20I8ySLO520GyR1aGO6uCoERpDREe2W27BeQbM0QIYaqoZ9oP2AVKYCTAAaIfPFfMhVIv1Oq+VG07cRbfdQT6OMVGM8Ow3HsdTj5/FFCuSrGpSudwXzUSXxKuvX3Xw4dem+VDmnfO2iwPmw7AF+qsIPij1yWo+ZCiau2U+GHNstOZD2o5gmz4rEdbQ4hYApNFyrpIp1sLq2jLiuBmYBAY+qFWo2zP3gkZD7hm1sbEk+fKWOrYBsg2Cxzrjgq9RcT0fAg5LWl2fwvYvYz8YYE+wxMGFkMIFW816aM0wkIE//D6eE9dNaTkElwMuSy4gzGO8HYT6FwRirFVxkPngs3R/AxCbMR82Ax9c5Gt3oeTGd3k7IRl5ai/Mm7sIpxXvt1T0M+wAJZGB9WLkvWws5OBDKoa63fO0vJ8BvcVYnAOVqgFMtH9lQUjJVp6C0qT2twQ+mL7OSLb68K/XaXL/KwjMsGSN7UcmgErwzj7bVjcHH+y6vf3VZnWWfr4p+HAbaz5QlJxJLlkO7GaJink0WtTqMN2HFHzwZzKM3S6EC7c7n27J4zZhPpjAqwXfHh96GzCLZLwHfG7oVGNxK1uOKVBpFokqmAloM824ZP1OlsssezvLIvPNbSDwT0DHjSBcUnFLqpWk7jtTcP/eGV11VvMhnD/BB2rutFoNLK8uSSDfwQdnS2XXgf17hTs/sxxdLjrm0jg+NiUdPZHNFH+khcq+/DW0WO382/bfOxLw4crC3J6fnSG27mOeVp9oGdSMGaTVtRmpx9We4RQ13HA2/tAOAx8MPJiePoxiVFVwRzEpo66Glo6kl2rIpqa+15xaNqoVKp9XML+8hr/54T+gcpPAB6vKpIuQAQ/WbsHxYVWEfcY9IYK0JO1hZf0K/vPX/4CPP/+d/HJzOYq1cKOiEjLkyNFotPHIQ2dx5usP4TdvviOhpsNHD+Gtt95ArVbBfWfOKDi9fPkyHnvsMVy8cAG/eestTExO4ND0DObm53Hs2DFV+/j9jcYqVlYWUK0ScIjVRkP2Qy5Hoc0Kur0JPP7EH6HdHsNbb3+EUmlCAEQ7ps1OpPEsqneOfU4RqmWqwvvCj0QXQn11ITAjO0ZzKcwJgg7rjYaYLU31ybYVNJkdmG0EpgcQdCBsV/E2VKNBhzpSgk1Y34W+gw4DVuc0cEPKD+7gwNeasWipXCIKcRuHx8fw3DPP4BuPPBJkEdmCYcBNmNKJ20XqKLDnj9v++MANzIfQdoE6Fpcv4u13B8AHWoh1LCg2VWkuvgUJTo5Vj+LBr1Nw8kDz4eW338HF2Tl0qPkgt4NU80GtKqaEIs2HQy44eeo0SgyKFJcaSGdv21+Ck1nNBykVhATMKr2W/Fwv88HXA09q4g6V/q2VgeCDJfO2j7CyJeYDB9n3D4kVW28+2y5YqVHvfq1mllg5q4aZwOOq/ntiwrQkDOc0JyUC4qurxmKw91v/vWkwGLXcgYqkZ5iirHFbn8vEjUKX9r0GDHN8uAZmQQZnOLAVQ5aiPXPZ4HWa7SoLS2y1IzhBoclucOEY07NoSeFAoLw/Vpitz2IT5oN4D9021pu0uFxD3DW3C++b30nbhSXMadJiUzczUxOdkQCbZVh3dBvheuctDxxqiX9qr8omktn/5mt80o315/tjlmU6igFgvcW2g3K+GcPF5oKwia6JonI+cM74tfX69J/6h96vNdtewiNYwGGlmGxHzVE6jTGqVkXTQAiCeXL2CM+6fZYzHzaCD9x+jQVAZqr1RxejitmHJs/M1lPjVjvCNEhs3Dh+XJraXbZJ0YJ3DZ0eoxRzXEm9gciu2d8A4U2/D9tou8iek89tG0aPxe1ve069SEa2EIG2ouY7Y1xv404/L+OKEQDH5P1ie9tnScNHVsuM+3k/u4lzm4WwBqJrL1OHsQEeFHM2ke/9/ZO4bmlPt7Fkcc/auFtYrbOdaAVxL7ZWR0bega22v69s52cncemYjfCRYgBzaSwKfFD8oXni5JZM8fxLAB+ye9rOr3T0O24o+OCbcf+GyF2EnsVWyXGRK9FyyGffVFiDD95w8KETAzMzh1EujSmopG+sNnQpWYsn38+ASMZEUojSQqBbBpNz5CLML63ib3749yiXb4bbBedav+J0Fnwwn+0OisU8Ot0GemA7SYxzn/wGv3jl79HoLquFopfnZ1iQzEWKSO16vYXpySN49pnv4N13z2FiYloMh9+9+zvMzc/i0Ucf0aL3wblzeOrppxQYv/b6a3j4oYcwMzOjgIQBysWLFzBzeBLt9hp+//tzKJXIVrDeaX4PNTcaDbpflHDq1MM4fdfjOP/5Ai5eXkBt4gjyhbL65eg1z4oIYxoPTpjYe/uFLbJG13QAQsFLBnwQS4JVG1JV41g+6QyYWgIhqBgem6CNo9CB4SIxf7b/hG3ajb8s+rJg3MEGd77Qv3vsf7V36TxiAyqIOBc6MbrNBu6/+278yXPP4Z7jJxH1uigyRCRlNemtto3DLeD2sLV4L9eD6/+skeDDOhaXL+Cdd1/B3OJFRGI+tJXcUZOElTKnnRN8iOMCxitH8dB93/iKgw89XJ5bwEt94EMBIhyFiWuik1arp9XmofEannrkUdx36m457XgcqorCfgYf4hiRoa0JEO3gg/YSy8wSuun2J2uW+cC1kclWjJXVZSVbTMqZzMtymFZ+YmoZ+GDs2KDUHcAHWoIx8OePgQclqVUzDTL7QlKiTUvHQAKrePs+SJaB7J8l7mhsBAW18vv2Fq30ii1hZsKxLoaCOVeMme4D9zZVrGO1V3C99s/k67w+/p4/nnBy/ZUPh4Qq2a7RVPA8Rg0Ktp9kBNRuRdLrVsyHuNPEWoOaUHUB9e6CZcDD9iitabte1qHLZqQn7tkWv765GkiOSZtNeCY3tjdnmQ/hs4MaiosrJ0lJhiewAYAQ08K0kdzNSor+zkog4B7TBt1aLfjjDMSgzDD0UXPQw1tq+V7u2TVazZbIvKHTVlvPBOcv93QyJnm8OZGZNpJbfKZWp/3gg/fTsx2q2yFbsirwQc+cmEq3ryJ+Ei84hzNvUQstYrnOtNoNARAEG2SNKjt5jukulsntL6i33pE7BB/sQTagvo+XEBzbLDm07FDMCM1r2tUSQKMoqhXY7I+Bav4n0VP2L3HxbGfoUWms00as1uY2uh0WG9kWVURUpPNGEAHu2ffJueqWAB/SaZOCD74vdsToWV5Z0NyWXposkGU1d+vNty3OWMzyNlCOqpgYm0RJzj0muGttn0FZP3E/8fxVq/NNHY9bFnzYOEo9c2DImQc5q0j0T2cgRjq/iXP1sxPSz9gMfOiJ+VApjyswXF1bMZ9Yt9EaYltlgYIJTHa7eUxNHlKvLifA3NIK/teP/uFLBx+8/5K2bUCMTq+BXK6NxaVZ/OyFf8ZnV95BLyIAwMSavaWhr5UVejo0sAoRVfCdb38X7777AZaXVvDQQw8LcPj0s0/w2KOP4d333sXFi5fw5FNPKkB55de/xre+9S0cPXpUC+zy0iKuXr2CUjXC2EQJv3nzNaBnYAhVJiSvE9N+cxyduIw4HsM995zF4cN34/cfXUKpegjl2pSSILlHiGYcAobAbsgF5XZHlr3f2VpCDRRQUKW2CQbjoY+2kDedhhA8Ud+CfdcMumXhqB6RPGL20zKpYbuIV43C3wrgFO+E6rD0I4Ltpr6ro/eKfaEAztg06vmLY+S7MaJOF08/9ij+9NvPYZpq8xScDBVm66jxLuuwld3c9ePmLVZbgA9vv/sK5hdptUlUOw5AZFeOM6xgueBku53HRJXgw5MH4APBh7feNqvNqIhuvqD5qHk7xO1CzIdHH8WZ/Qw+DBOcvJngQ68jNhf3IHMAGFfvpbffOf3WQn2jiHNtlTNBpyV1brL2SJmkdgMTIm5bZCgYSEBB5bw5R4QWCKtyW5WZrxNIYJAlRkKpgkLOKx6WdCaFcDEcDHygXgQ/l+dLL3olgEExnIy/YeADf88f0e2DEwYdeRoSMT8qLQAAIABJREFUHFzXLCqzEl6qyNu+3+LLlw6vpA5QhG/eyrLtbxoFPjCY5ZiSrk5xs0arHizxrKos1skmbhc2Am4P7u5MIUsJLEXTrbL1frMfe3Wr6vTG16VAROxb/ebWFuTtihY7DYeLCoHB4MwDPzefYwYkBIKgwP9Qjd3kFAV8KdE1lqLAB83NCZSLFSsIEHgQw8HQUmOjWjVfFqMBfDBQZDjzwc+NDEsKsVGoc3x8KlQIuWvczuBDNmGz/9bzTjCyYeyHVmddLRmMEcUwEQt2qxm47cfpNjmQscVOgy6vHGUfgvBcu5aDloEMs0GxpLUVsyjHuc411f+t9jq1a4QiWMapJS+mENnFjF/XxQYg+GC2kxQwJ6hB7QmK1VYEvsklSayg/f9jhK6w8oWFh8wHKzb00O5aS+N608By5TTS5wsaffv/EndwhmSvFFAp1DAxTvCB8UPQHRSYGu7oAfiwgzHdzqGccGS4yn6TVaQVsJqkniCJJHrAN/hho8EHrrkTEzMYq02aKFidgRidLpgwmk97f++MfTZBByKKtBSbnCD4UJPwJMGH//3jLx984DPKxDpPxDsXo9dtoIsmPvjwt/jPF3+C9dwcENGrPIAPGZqS0LUOaZZVPP7wWczNLQlVu+OOU7h6bVb0rgfP3I+XXnkZV65ewX33nVFbxPnz53HnnacxPT1lVbMcsLS0IPeMcrWIDz84p6p/VCCIQNo8qxixxm9thSyBMRw9+nU89ODTaDQjXJldR744ppYKHsflh+CD00DTJclac9Q6obsTFqokonIN/C7ioNWRjwxRtrYMAgOstnSt9aZelz4EywDOWhB+GCrArgehSlXYZzRLBDKY+CQXRwIdBj7434HurN/TqhVora7i+OQk/uw738HZM2dQzRfIpxHgImGZpC/1Kw4+/O5lzFPzoWTz2VhQZnernvfQdtFuFzBO8OHMkzj9lW67CMyHA/BhT5gPZDyY2YMBAG41SK2DMu0lVX3gklHQ+mjPve0fBuxyjeko8Ocaw+CSjLlqdTwIw7Fnni0QK2g22xKk5GeTbcDWMAVV6rVvW+Wy1RLATWvOcrGqANkSS9uvVNV1hwa1dFgLBUUnxZggMEFYuhNjdQB84Pc484Frqmtb6Pvprc7vb7YlMGnMj6L1M2s9HUyOvQq/G+bJdoKCvTtm1+BDsKMcdiZZFkO23SDt8Xa9hsyetckl+U6206s2gTv7cYZDls2gu5bRM/JjNIdDm0ggFyVf7UC//yJR7g+U8M3Gw1keFkt1JQQ9NTGthIv7LwE2m/Nmt85nR33zBdP/4nkZ5ZzPltu6DtKMTXCSjCQJZ4ceaSVfDNPVrrT/QbGd3mvd40ze23MXL+W6qf6MkjVqpimmDmO6my+7nd8jy+AdzhENfrbinH1/2pLmdt82B/u/wwpmNj+N+RAYR4ElkepImG4Q49rVFSbga1ZY0F5lbb4GNhYEvlGgkM+BWBB8NnYMrNz8m92/LgfeZthPVSRGV9dNYJiaSsZ+MOv6rYHam3891/eNbLmooFoaV8Gb91LgQ2x67d4OZ66GIR92IEJz+eb8OLvtRnxb4nZxIzQfRp0wK8m9PP2u2bvcEXpLjQaCBRbkaSsLb3fUSylrZhJmrTYLumkUVaRwBwdsdW1JwaW1IfCz+Dn8jH4qI8EHBlxUUSbzoVIZVwVLzIcf/92XznxwoUkT52uj213H7PxF/Pq1X+Hjz98Fag2g0Ax+8iaKZjRhsxBtrDcxVp1ArTKO9XoDExNTWgDnl+YxOTWFifFxXL12TYE0g2RpMsjzHmg1rWrBB6HRbChRZLLPILfInY6Cnlw8aIsT1H5L0QQq1SOYnjmNQzN3YmbmND6/sIK1Ri+0WZBpYreW4INRJsO/s0rvxKeovC1mm9saBYFJtb6agJzNkqRko8WZ86TdiRX4rNXrWG820GL1JYiAaJnTBh5qWYq2guduEP1KHDRCv6X4HcHSMwEmel02wEiEMuKfZgsP3HUaf/5Hf4w7ZmZQoE+xgI2w+WQ3plsBqt7NirMF8+Gt3xJ8uLARfGBFQL5LpvkQE3yoEXx4SsyHfFDTMKYj2wxc1+P2VToPkmzWdnEAPlwX+OBrv1Tjg+0f9xsm894iQeBZfZdkerLym+cTbErzXHkIALuGUFOib2xzYHvFOMZq44Fey+WArIpVfTbBXor6knHgzAcGVXbMmlwsCC6M18ZRLY8rAPU++KTRJCQbLh5J4ILAA8EEMrkEPrDtYgB84B6gNXBtTQmf2BLFotb0VrOBxjoZh9C5VypU2nbNCQNzw6qc+dtoxjsO4nezjlzHe64HfBil+TBIPRVATtE5WVNaIp1trbHEemNLRjqmrJd6YJkmMltdNvceJjEEs/hHu19gHShqSjQVbGdM9UMMfEgFnd2UaGNVV/uqWDr2DIzSkfDANAU4eoiiAiYnp+XkwefDwAdrrWARSKKX6pFnq6u7e3gEMNztwr4nJ0DDXLuc+WCVX2PMbTVyt+brKfggpR5r0OFwsaim2Jmx1TI6vZbAUTFRZYm+Nfvm1hyRXZ71Jm4XIz8xCLunuYieqHB4EIsV68GBBVNe0hHJ+pnp3Q8sCc1YrR3mLqM/bM+gllOHzkWraDVp2WxaeFQdcyYL24opzFqlPl1tTKzmHNsvGDvt6x/G1ykwY3PZ3C4EjDKmUyGK2g8r0pazcJ1AfLyvr2w3J8f1rFocR63MwgQZh8y5qOnHNdxZj3yILQq0HCf83bN1/2b93EZtF6SMserJlgAiW0bXazRXxYKI21Q79QHX9MyM8ebgAxEkVt8Z3K2uLmF1jfQdq1il1J2BXapnVKduJyerTlawWH2aW1nF//rhj24y+JAubv2Ck3w4Y9nQdLp1fPj7d/DCS/+J5eYcCmNt9Apmq8lWCIEtYcz4eLPaVqGKagy1RkhHgTtaZKl3W97w9IS3AEpUsRBMZYtfxVKkRD6nhZIaD0V0Wi35goteweS7EOHkybuQL4wjh3G0WhHuuvsRdDCFy1eJZpq/PY+VlkSOSF9gQoQeOS2yIYGluwQBg4QC7YFVzkSz/E66doOCQLZLEAkmcMHgu9XE6toaluuraMcd5CJr0whW5ImQpYkdSgYmEfLyvlqpTYe2C4IQquAIiOihSboY+7sZjDaamIgK+O4zz+Cbj53FWIm2ORT387aLDCq+3/eK3a5sm4APC8sX8PZvX5LmQ6Fsc5rPutpjpPav0o1VANoFTAh8YNvF/QfgwwH4cB3gAyezWR3KPxxMgLgOmIUl2xlkd1UbQ5l+xaK2B3cCrQcDzAclUWa7aW0LeQkVk+VgLkAdvcZ1p92K9Xt+tieqTnU38GMVrXZTIn21ygSKkYkAmkVnWIuCTZmLSvKzuY4SfCgUo5HgA6+a1Wf+YWsJwWUDJKwthGsTz61Spg6PaVYETcIBoD4L2H91wYcsmOCaCcZiMb0ET6yzYEQKAGQX1GDfvEHfarCyunERLpXKiIrZOZIKT5rwcnou/t2WiPazSbMB5cjgMlRqh4FNzgRxwMU/g/vy5MRUwnzgs2XjZsxBRh1m6UkWJF01yE4lkGNikmmBKG29tTwuy3yoYiLTduFCxbvdsvbz+1KquqsPBPBBU6WLVtyQSF+jvYZOh0UoA0h3WOPfz0OwN+e2G80Hgg9euOynoGRYucbKcdkFj5nzBcatJjKcigjbPKa+nNXLUgFJzW8JsVPviqAc76XtO2y5M7YQ8xQ+RwQfy6hWKJA/gQIi5Dr7PaB08MEbzpz5IKTGZN2pVZcn+6Eu5iD3arENWXi9zX64z06NHUatPCnWvbNi5HIh/9GQ3Xx1wIdB+DgzCBtu/rDX/HdbvMZKdqDbCN0LaqcMwtbXmSQaA8IQ3Ex1WmiZK0w7OkTUmw8sA6ma7Da5Aa6sLGFllb2uDj5k2y7SiyGKSLCBrRYT44dUxSL9lMyHv/nhDzNWm9NsFkWBYAkT5gJJ9UAnX8Byo4m//fGPcGV+DvlSGXGnh1IPOH30GP76r/5Som8FEy+wBy3sDFRv1g9xA4lEjgIfCDyYywWZDx9/+h5ee+MVrLYWsNKaRYyGENKowD4prmqs7pkInfqL6w0JmzDIXK+vo1QuokVLG1UkzAKzEBWMAizWQ040Xp4u6bisuDHhJjLLayvkTZSMrg9liq2xry0q4Pix4xKEKhQq6MQltJo5HDl6D46fehizcw1cm52T0wVHIW7FqFHorVJVMELqb6VSFtjjbhhM+umEINGqZksB8zrFJdttuV3wdVYNvbdO2g8s8OTs3kiYskAWRAdr63WsrhsLQuKRnDYUnkt6XdmD1Q8+eGXHQQiOAQEHE7+kvwjQzufQimMU2m2Uuj1ErTbuPXEc3//e93T/GeDzloj7EB4L6V5soiJ+S6+zG8AH03boooGFpQt463cvmeaDwId2AB8oOEnwwQAgVotjaj7Ujn1lwQdPFRiuX5lbwItvvY0Lc3PoRhF60nywWeLVU84zPfPB7eKpR01wspwRnJRtrKXWJlKVCfUFj0lMy5hGG37C96mvXFT/HhqdGK/+7rf4v8//TElPkWBiu43JWg3fpvvL42cTyiTr84nadaGA1UYDr7z2Os69/z6efOIJPPPkU9JPYTdsn+Cks6T6Tmir0Dq7/6SVKgMfGMhQC8b2EiZHLshIBgBBAoHRoYSlvvawbnOvIrBA0MKTKQr0UrCRoMXU5KQ0Zkwgt4PGOlkHZN9ZywMTfa63lrDZBXFNoz4R9wAGk5VSTfsXg1eRq6WAbmzAbqeLtbpZeVLQbCwwGRirUNOG1+GsCK7bYgCG6jOZF2PjY1rr13hcuy2WG9s93LeejCO5IScuDum198+HdEw3LzkPxgGbxRPDVr3B+7id8vZAkGtlSAPcwx+KJK+tU3ByHeSuOViftsYNmf6ZfcKBB7ckZdHEHSJ47/jHRaJHJfaDYMCw8U2qqOFFaYiMUZukqO9LBSJN6IFgvvYoCkeyIOAJDvea4BhlFEV78FNhUfuCLMXW9ZWsm3wQFAmW1S5gmYR9OV27epijMpphzyYoonYA6iAV6HJFXRHawNKxqgXqUXCf5qZsRRdf/Tz2s5WK87Rf8yHteU+ZD9kY1O59JtobQt/e6fH+aT4mW33+do4fHS/3VYvd6SDoPsgRoRdLqG9tfUnzmbfa9MGC+0V6u70kfwPDi8F1eXAG+/3Y6TqQHcPtrAHh+IR9oGAwaD4M29uMOZvqn3jrkuUOXDu044XTtijRppIxMU3zgaycZGWUY4V9L2M/Oyxj20TAwm6TrU1KOA1g0tpP4KHHuN8ACFHx1b4kjzXF4OUyW+8mEaEYaquj51EK6mVv/2b3YbPP2mqtHrxfNirpXOa12+942ZyztmfGyBfZNm1iqs0mraOpI+NOLpmcPGi/3cDJvEcfbQwZZyJZeMz/z+PQ5FGBD3Hb9HZcsJQTw9zMfP8NbSf+7wSk3el92OnxNgf697C9mzMnDh21XoQrC9fsYj0z9v/O/q0Hjg9GOG63x6v6bolxKpBo1jKccGbBySSRTgvBezeg5kbFMcEWE8bKi7XAv62/dlLJ7NrqMlZW6Ytu7g99G5qjmEE0hkgi+23InGBbQqlYw+XZefzvv/t7JeP/8wc/wNGZGUoMCy5gAEe6a4cJeD6P5UYDf/vjH+PK/Owm4MNGEU3rcTShw41s1nSRTANeAgptrDVWMDd/Fctr8/j4i/dw/tInaMd1tOI6oiJdL0jBMxYEH2wyDtgXKUtMUoqjPNpdIqu2WCpQCcsmQQiLT2zSMZgWUyVUpxmcylYOecStnoKM6akZgTSkDvP3wi061v7Qy1Vw9Pj9asW4eOGSWj8OHz6KseoYDk8fUcBuD51V+xSISJiKc8QeXAbgtNFUQEfBt3aMhcVFLC4uYmV5WWCEeucY+HMBzxNwMHYCmRp59lt3u6i3mlhaWVFFUv7Coj9nLDxlZ+XXbtQ5Yzi41actEjqnYMEZM4hqt1Ho9lDq5hCvruPw+Diee/IbeOaxRzFeLhn4wLG0CE/vV7A1ZB/coxXvS/2Y7GKlJE3NKQ3ML32Bt377UtB86FjgLxDSnmklnZpB5nYxOXY8AR9yoK1aP91suDDel3rpe/rlLrV0eW5ObRfnZ2fRKRQ0v821wsMgr6R2kevGOFSr4ZlHH8f9d94F1bOVSZsrgmKcBHwwJW+HISS2pxhoWIBmlzYcfHg+Az7ECfjw5ONn9cx6f7tJxRIgzWOFgpOvvYZz758T+PDNp55Cj8yr8Ix4Z7vZyKUpRDj9/nHeMpbNrKUK71yVz4Rq2ZZAgJUJujEUrFrFtYRApSv0mx6RrUN+RhSAXFlZVVVqkroREpc0lgVbMvjZjUZTCRcBAX6HPR8EfpnskzpdVwsEL7RKhwy2fwikyAptWcJHpgUDs0TYr1LW5zEZJcOB4AqtOAl28LMXlxb0u8lJggwFLC8vmyhlZQy16lgiMOk9yWm/vw/xEAXDUfH/yPsw4oWdHm8h7JAEMvtrsyz1DVWBfQAfWMW0sWI73qqqxvZc2DGpsn12/ifphCixBLQJ2nC/4/2l0xLvEwFyHsD7S5YJx56V/Y3tK9mpOzqRSoEA+34yDCvVKqrVstiK2sM6rHIHWrcANVsfeb9NByJt+7BkyRsNw9YTnvO+EfWsytCJ8DNso/LANOReofORb6LuVq06oeeg1WzK0cyqmDkVGPgj4IEsV+ma2LpC+vgw5oOdBGcoQcGcqr3j45PI0+xaLY2eBY5afjebMztI2LacrwMH7Onx/demZFaxUk8tphxjApm893K+yDH+sTYXv+tWabcUdwNoqH16twFJqLonuUP4+CRPyHxdJnegblgiatFHyU+7FlzA1eeAA8EJgpaAS4OqH+5GEd5pSMAAkGavOXuHMRmPUOtSiPmoRRD6KMI42vdo/LPAjlKidKNSbKJ/25hmRzcBOTKzncC8ViC7QVZ0ZXt6AJG0IwVNFOm45Wk3O6E2cQPtsjlZWCeH5XB6vgdzuMywOF6U5Hl7cfzm88qYzabNx9iAMTfnMgvIXbSsoCoAxl3xCEQaC36jNpHdU1v3b95P/9dlrjdYDcsomAXr0I7H9WuiOo08gmi0ppnbbA9piUuAiHA/7CL7n5/rzcv10YO5vYMPQ/L+bB69i+8+MXM8gA+LV9Pn2Z6WdB/ILqLJk5c5ZofHK9lPAtzQJhAGlxV+bkyNxpqQXBMkMgBCVCYNEMEC3iD/OyexMIIPFOJiYEbaDnUMDHzI6kck3oc+S8Pn8DPInJjW3xevzuL//P0/olwqB/DhUAAfcsZ8YM+imA8EH5z5MAp8QIb5kOI7WebDiHUxPD0h6OXDqepN1/p24zpW1hdwdf4Crs5dwIWrn2F5+RqW67Nq0SiWWPkHIjlL2AIl3SkKIartwpI9LcDBMYLjrJYGF63KrhtdcwYxpkkXUb6MqalDmBibMjYEA4EQ+LGSzZ8W88vcNE7f9QBKUVUBxKGZIwp6xyrjUu8NN8JYKqHqYQvxcL8onpuqPu1Ygf/Va1cERLD9ocuqJRcmQ60EQhC4KJRK6ObzWK2zSlDHEu3wOl1EbI3I5SV6qA0nbDGOUAoSCyCEAzIJE4KvifnQFvIcdXPorDVRyeVwz8mTst782qnj7HBBxD4ualwQEecUppjObfrTDz6oI13MBwcf1HZBtwsHHwjMiHZrGwaDyk4CPlDz4X4Y+JAVjXLK4m06iKEeyzr9pfk5vPibt/BFAB/odmHK9BnwQb/osrcKh8bG8GwWfCBNgusGExVt9KZF4gmXVXSYtAVA7AaBD/6cM8BYFvhgzIennvgGvvn0UxLVUkhBUDq5rQ4+BNaGx4KD+5DvycP2rQ2xTxqYcH9w60uOhztCKPlnBUJMHBN9tGCH4EOa2LH9guwH7llklMn5olhO7DXNoaKhBJWUeYICxSJ1HRxU7ylJ5XEEQBykKGldcvDVNHx4HjzO3SvoKkCggc+N60HwHLkHMgkmqMHWQwY9TPq4Z7DNhJXziRpBdgNKNHSaSyHhDOCzRXF78HyNTMKGxBh+rza7j5vGJs58sOsaBj5Qv4hW3K24FaqT4VnIesonyVBo+3NNoyLbcyzGIBDEueOJCu/rxITpapjYorUcpAnT9sfSRSRdT4GfyblDhmFdWiF1fZjph1h8YAC+MXpUSRSYznljSdde3MqtryCnHmbqlzAmc3FVCb0WbD5zrlqibICEibiajo9pbliy0T/5eA3sic6hWiX4MKVYwjQfwkTd9ZwZmIc7jGeT52S7a9JuPn9g4JO9UkmuxUPNRlNtpnTjkTh5YJsk8HJwG+lP4MMHXw/4sCsxRzLhMuCDp/TBwtJAUNcsSYXINXTBVrJfi8TX5zDLE82LkPwnemIbZzCt3o35kAIYLMKxiNmJW0qKHQzMsoNkWaw12s7JE2E/dwFmQSTUWjB8ggwBdB2eSPALs3P3e8X4SKyHLkXkc2Iyj9UmUCyU0jg5O/9GzbHN1tdRe+hu5uvgs7jJwmGMkCDYG9YwE0peRjOuiyHLOe5jbyDa5oCGtcvcvJ++s8nsHf6ccq3ivOBeIXbYxBQqxRrQyRTUNrukYYv3Huflo9axFLLe2/FMwYeF2SGRxnaihuwJDVt9/fX0tQTh00s+SQJIkOsIHYrZy8aKULOhRVTVKJujRs2TyIt56orWWuOmX0K5Qo920k2XFRQa5ugVpCx9xc7LknJu4Dm1JUxOGvPh0rVZ/O0//NP2wIf1Jv7279h2cePABwUUiWK10XY7vTZaHVYP2qi3VrC4NofF5av49IsPsbAyi6WlWQm4cJEvRMYqYGBPgEdGkqHS7+0eYgoEK6wkgcwsVvKglSCaBeZTY1M4fOgYCvmybGN6HYIPtAMqotehFgK/h/Sww7j33kdx7MgJFAplLZjtdscsiILAmt2LVIRLt1h2RMN/FHB1TcOi1W5haWkJly5fwrWFJcS8DrZyVCpqk6g3mqoK5UtFAQ6tbhfX5uaxvMrAPEKhWBAzQkFkxn5TIVCglgqWcBAiadfoglJ0BC6oiVNgBb/dQ67VQi0q4g+eeQbfeeYJlHJ5FDlxmVzlKHAauGZ7+yzvm0/bOfhAzQdbnPlzAD7YOBhsE8CHt36DL67NifmwG/BBDJQtwYdQrbkp4EOzH3x46ukUfCDg3Debg0aLqqNWA7WfUavD4L41GHGFPSe0oUhziC1Z6+uJMCOr1xLFyvm8dFjS9yv7bu5LZB0sLy+i1WorQZQWAxkqeuQ7Sra8993ADbaaGdtLzKuuaURwv1P7SmBJsBWNt4LMNVuXqdfQFPjA942Pj5njBdtHKCy5umIMjMlJFQ5Wlle0BvNaeAzPj7kpWwvZ3pFUjg3R9w0xI5Y2uKQMG9fNUtqdHr/Z920Wi/THIFaQGQQfjD4tsEngA5kPBB/SyqYJNXvA7yKGFmdohHJMfKuoVmrhPqyaIHOBDgxFe61a1T7Be8QEO52nO0v9k+QyWF5yTlAwlPdxjWBXgw5XBiwkQENwUnHWjLUYcY6Sgeh03xu9TRhIUCxwLGoolW3umW4KNM+l7RVTPJvsHw6sFQj6wYd+0MaSuE3Ah2R4h2Vgfs3D5tBOj89+1uAatFW8POr4YevZVueazidvkSEjVO5xjVW0Oo3A+E1FR1PrjOzYpsn6Zivq5rPGQKAd/YRWhn5gLnyGTon/7Z/pLRFWGc7aVCZsHsVmDgAY6UBi5kmi6kIYG8/Tf8OY0uYhEBWLagGWLp3brSsvofNEYL9lKQwh0zDExPUcHEDxOq6Nu57tIZV5MU8CWKHXA/jgDAsD2gqyZKY+EB0vpBHAol8AGDfuifthfg+bGZn57Ykd72zQfyEg32iuY62xhLhTV8HEAQcH5Tebb18u+JDOX65xbq/K/Zdx7vgkBairXCWR6xJ82GrdGNw7btbxLqrq378ZouSvDbsrw17r4eQhZz4szI8AH4zg2//DD3OEun/jt5B58DU/3l7TI9jHfOBnGPigSSZKKmS/WV+3FowAg4bA0xB+KoRGxZKEDk2sBSiWTLCF4AOrA2r1CkhpYpuTefANkeIGbuAD2zYcfPjhP/7ffQI+hEUr6GBYo5gxGCxhZmtAWzoOBBY+/OIcZhevoJdvY27+Mq7NXpYqMlMZ9gMWch1EeSbCNrlolcnPoXaD1r6k3yh7b7m4m1hOIUfxsmlMTcygTPSuR2HFCOiwF40Vuwithj1oRw+fwMk7vo4jh06hXKohZg9zl60yfCh5bAjsRLnvBx+6nCtD9jSeM4N6BVZmBqzKyXqjifnFJZy/dEnAAiusUaksoUmlDBGDMLbLAPVGAwuLS+qhJguBrRkuKqlHLYhSurCkUNfAgnAQgmMmFw1Wbzo59FodAyBIH2+38cDXvob//mffwwyrnWy1kE0GhVbNxu92/TkAH/bmzt6+4EMBy3UyH97AuXOB+ZCAD1yTnAGVbrq2Z+wx+BACQQG53Y5auJiYsrLNPwWysgQ+9Pc9GhPPKJ/G5u1JOJL6Ckz0+F4m/PJ2D4KELvzImWHtHXaMLTW2ntHbXfbAMUUqK0o2eYxVtq1yRqCDbRcEJPgZY2MV7ZlraxSWXBO7guADAx1nSHBvVKsgoISQf7T2dgft59L+1OEzeKdgwk6PH/zW7Pu3Cz4M2hOGvZP3K7RdbGQ+OC2aAW4Al0JLpsJITwiQ1z1h4Kj7ucb4Io9yuYhKtYJSke0WsYAm/vHkP8XyMhXPJMEaPtJZ8IFzyMEHAu5rq4yJCJxYUmZUXmsZtD3c2BAmruo95IO9u3uzRm38FM4hMiSLYtjILs+FUzXP2RISbAONxGqiemQGmjLSUObD5uBDSm/vp+uOSvYHY9ZscJwN9LcK8rfz+f5dmwEMOwUfPLllPGYMEbfmk6bL+grqjSX10NtPBmzoYz+EuNuP2m1Icj3Mh74JZCdgSWaOq4dNAAAgAElEQVQADy0YE+PF7gw1FLLtOfYe0xOhjaVZBYsp5mwGsX+sUDmss8STWtMY6wgE52cwVq7WKgbwEXjoWGHUnW34DPrarJgwrNM8G+luBCAz+/xb8TTTTpfJRazYFhixAmdCQS6wQVSWyRdRKlTU1kSNINYPJWCpYRiVk33Z83vYWjMcXDPCckFrBPOS1fUFNNsE21ObajEIEvbhiPXzpjIfvO1VszcDxFlxgXst51+rFUsbanp6GoViEYgD23ToffPndrN7Onjtm+Xlw8DvbF6effj53yFXT7SCsuezG0xgI4Zw8vCx0HaxsDBiNxqOWgx9ipOFbhhYkSJwya3q62OxRVR9P/mA1oMBGcWc2B8YKxDzvicX5zAVWPclN7sWHi/KTotesdner43MB2a3quR3oHaLBHyYncWP/vFfMpoPm7Rd3GDmgwuU2SLmqtEGqthDyV5uqkF00Ygb+PmLP8cnX3yEmaOTOHR0EtVahKXla7h65Qssr8yj264j122iUjSLHwZl9h0M+tXPEhbObJXP7K46nbxQ16NHjqvfrN1UnQNRvirmA/9Y5aOMY0eP4+7TX8PkxNHQr2/JvwRzckVFHlxDJLYSfO1NOM8S/U7QBhk2MbnZeoCWUFTzZEHEmF9exhcXL2Jubt4eIWpB8Lu0Lpg1XT4qYGWtjmtzc2qb4DG+RTuazn+b1Z7pR6jdwhkQYkWYACUjQDI9Oq0YoKMIwYe4jSMTE/hvf/LHeODer0mAlP4cXVY2C9FB20Vf20WG+aDugIO2Cw8Lb0/mA8EHMh+GgQ9suwjdx32BmbEfkkL1iN1qe79OnvRAVzcaJ5N3c0gygKBE2njB2h+sIp7SPbkWZ+nuTKoIZDblAMQWviCeW2RPJ1s7jNnAv7l2sV2CzAYT37P2GYr8Mqll4sofgguspBOsdFYQ9Rp4ju0W7TYpIlmV8waBDzLAqpWq6O7WSmJil9ZLWtA58TPJOGOfMIN4E/jzfSUdva1ordsb5y/nKBM2ddAhXJuU6535sG52du3QdqH4Lgi2JsNhob//mP1ZXpogHEPee7YeMvaIiqRoUwyRIJBZrCqB2dBZl6l4ZsCNDSFkBuzypLJYKqrHm3eTukkUczRQjCADYyZrl3QgTXtipgrb7yB2Y++LWJAZIMEjSKtYZtspsqyT0POsMR8mDs7fj2I+7KLyfmOH4IZ/ugGgBjIlmgVqYcmh1a7LfrMdN0Ki7DawphPh4KmdZEpP3wIPG31NuwEfwvPZnymEdNtbJPoqTw5MsNBIkXNzCHCAV3phBHuDboO3kTkrxJCL4a1HJlxOwMzs2xOb3LyxzZJuCZ1eOI8e9efpSmExOIEJtQKz0NUlwNayQmrQrEu16+yZTRkKaVWZz0xXukuWK2n5CLQHsokpqE+NNTLW2PLM4is/SiLBYX/a/sTbaaV6s0/e7LOGvW/48SmzwRnuHTTay1hvLQtsNTchW1QFpidA2sbvuLnMh5A36TSYZHi7uLFSpEtD4dFcJNYh/9hFeJtZmhv3X8lO79Fuj98sx7+RgpOHtwIftj+dt3tkKu2UpR9ZqqfbJ7Gc4FWsqhQfav7bWix4E/v7fqwqZEhvB81WXRRU0iqLxax92GjwgQ8wmQ8UAqGPNEXe9gv4YA+aU8+C8q18s6lJQ2eLPFpdddDj8sI8/vGnP8GFKxdQKOVQHo9w5NgEjh+fRq0WodlcRX15Dsuzl7C6siS/93KlgFIpEmuCC2chsRdysTjT5eh2CygXxzAzcwS12gRyvZJ6lqJcCblcGd04L5cCetfeefI07rjjtHQdiPy12lw4isjRq5ush0LZeqpDoiHQQewHimSazE48AnzQHAguHTYfjFLHDYC6D/QmJ7Bw/sIFzM7NWZ87wRnOKQaJxmHW8curK1hcWkKrQ3HKUOUM1UgxKrLgQ/h9HwOCTS9xLGQ+kmVrF13Sm6kmn8/hm0+cxZ/+4XdQ7PYEPiCOJR7m4mDbfWZupeN2zXwIcdAB+JCGhbc3+PDmEM0Haw3rC0pDe0TKfNiLpyEFIHy0xZ5aN/YBfyrVGspB/JEgdloBTyns3uvLIJXBJ4GBZmNNCSm1F2QtzFWNASr7spukndPNqSeWQq1WFajuiRkTYopPUsiQv+Pr5pJhvcVZgcxatYLxiZocA8ja4A9Fk/l9BB/IfhCwm4/Mlq1KS01zFSDjj/CDAvIBZoftwbstg+7Fvbm+zzDwwfrJLecwtwsDjjtyB1DbBcEHDYG5QZjXfPjuPnAgNGLLSaCISpkAj9ld8seqnmydaQUhRY67OTHZOKYJRnpl/eBG3xUHoDul1kCtjNT4qJQqsm+ljoi5XZi4JO8rATOeB9s9VHFTqyrjBJNHFrP0Rt9WFnM4r8L4eb6mpy1p8wzVaheQE2PDQDIbKo8Fs9W6UeADZ7F/3/XNm1vx3R4Hp/3w5pwWd9elmca5YG4jRlu3+Z2Cc3bNoYAShFl3PA67AB+kMGO9tQM/YT1iXJgnk9YsJs3RzCzepS+mdiQDDOy6gm6AX0/43ITVsMnEtzXSBM8NfLBAxHR/ZP+jf/tYZ9dGH3cy5wiaGyDdkR6bgRAGDvG//VhpsPS1Xdjni4GtPNBe96WIT1SpFAQmyyzy5dBpMedh8bCo99yovvwdz4VdviG9T2myy+U17q2j0VoxRmAnNmZXjkLQxupxN8TBiaT1/kavdeFa2dZurmM6I2Og6Ms5Z4vKXanTMTY2aQAyW4zJkJa31006yV3eF9/fruPtI9964tAhAx8uz7Pt4ub8ZEkqg31o7m/OyeV9rlZlYqJtyvg26VLUM+SSaLUZcHHRZQWKIl/t0HvrN7gffNBi0DULp7jdRUmUmEOICmV8fuky/vEn/6Yg4//9i7/AicNH0GvFyGl14PyiakIQnLzBzIdEtCRUDiwuDAslxQ6Z9JLW0+ng9Xc/xL/94peox230Cuzzpn1NB9VqHtPTVcxMjWN6vISxUh7N+grm56/h2rXLqNeXUIi6KBWpDUGwI2b/AD0tkvYOKrPOTJ3A4UNH5GjRaVO/oIwyWQ89Wmt2USlN4u7T9+LUibtQLVsgzOBA4o6k+squk0EQmQZ8CKnbYDc4UiuC0d642dBJYtQCoqAqTAYHI4y+TBNMIvwFtV5IB2JuDk0CBFzNqDAfrAJ5J+nkMTc/j6XVNeTydMswNX61o3BDCb2yCjCDBkSi/RCACVptcn+KKAjUAbrtNr3vkO/EuPfOO/Bf//CPcPrYUeR5jWy/oPWq1Hpvz5+twYcLmpMUxSJTSYg2HRyUL5BCGqHTjjAxfhwPn/lqCk56+C3wQW4X1HyYRUyr2qAn4Kuab3z6u9NWm8+zj52V20W5l1MrkCoBrvlAcToHehVwqqfBxGJHlRPCsnc9bhc22w3kW6k38fJrb+CD99/HN84+gWefftrWAh4SWqr8eGMyhgBwQ7C602co+wFm8+wsBn5PJ26rhYEgAdeKcsX6+F0A0oPJNNDw/cjAATo11evL0tphz3ClbO4H/BEVvtuVwCR79vlvVrT5+XRVYgDNZ4evs3rOZJaiZtSQMBAjddAgI9DaNypox0ym17SPMUhlSwatic1FJkK5VEG1akKIVgy36oxZn20EH25l4EHzK0muMu5FDkAQfOA9Wl9Tq43GXMA6/9vtuz2ItOdCwWR4RvgfXKtkhxrYd0xYnJLtdGBbA21+JfNYH+uOYpuADw5yJ5anlggRrJoYm5ROEueG07+N5m17Fudtiy4SovsazbzDBCqfFd7e6TOzk+N90/ZKdQo0cGwk3sqigpYCTzTCc5gkoxvBB6Ni8z0E9SYltsf/lg7VVxR84P12kdEs5Z/zGIVYwpPU2OBc4ZpCsMracxyYsvtq65IxdZTE7zQf2gR88HaxweRS61C3YCLlATywYwxQYPuEsZuZYBN8MO0VzZ+k7aLf0aJvliYJuRftRj9vzpLQshjaJ3R0EBk2tnH20wdBMSdEOEhJsM8KeRxXsiHYQmDPq4EUcrAL7UbKRENO4cKXvEduTa1RyRekNTNWHUceTGh5gYy/qU10O4IPgW2Yb6HVYRubOVIxvuccEKM9aUPvB9M8Z7hZ4APvX07GCFagcE1CsR7ELsyjGNHWelJtFwSGmbMR/pfY6T7/ycbze3mqJw8nzIebCT5kcKpkobM+EkeydMFuOePbd+hvSpFKp7fQgjFWuwWtOuNOg3XzpLfKdAUssTWUN73hWotF86bS+TgOHTqMTpzDx5+fx09/9gsFeP/j+3+OO44eR6/ZRo/OCWpVsE+T28UNBh9G33Am6rHEEnPFKlaaLfzbL1/Fy2/+Bt1iiX485hlcYArTks5DqZTDWLmA6WoZh2cmMT1FgCDGwsIVXJv9Aisrc+h1GyjkY/RyTUAIIwU/c6iVKTB5Ugsg20kLhQq6cQ7dNtstCigVx3H65D342j1nZIdFgIIbScI+VcsDgQgZbCEfFQ14YFDdigU+kLBJzY5ypYxWcJ/Y7oT3Dc7cKAygWlxZxqfnz2N2fj7YaxaVdpmNYVeJ0OpKHXNLi2jFtgkUqEavQJ8WkUzO3AooIzrpbRgMPHmeVCFmXwevja0wHKB2C0cnJ/Cdp57Cs2fPmh1nMLTyqtl2r+1WOm5r8OEL5GkJmwEfuLkaG5HgTLbt4mmcPvkAcih/pdwuBsGHF3/zpglOsoVISU8aI24EH8bx7OOP44E77zbwwa1zQ5VXVTBnln1J4MNqo4VXX38T77/3Hs4+9ji+9cw3jfrOZymIfmWp875ib56ybfWUeJCSHufVQNcF4t987skckI1ir2cWh5WqgIIkMU/c/dIzssA1FhhAtyZW1gkyknHAfcQTRLYQmqNTQ9UcJrLVYNHIoJs/rGyzTYPnkjpgmP6D6UesC9wgY63RXEMct8xKmc49sQW4xWJFrAm2YTD4EdBgpbUANmXPPTsmW43jfn7d7nHqmhTcUhLwwRw/CD50WV2UYKPZEpoi/cC1OfgQOrD9qUudQULVOMlOsnPMZ62XYTOvKTDd0Jex6cDy3k6OTYqh6T8OcnDe8roYoKeJqB0l2JwI5E2znxusGgi5Cac8/AnWb5OwbBB8sJ59xmiM1chOZc97DlEArINTy36eltd1bj5+2b/tzqYaF+Fe81d5gk2B6dJLGVcEIghCGAgU3ONCQUsMLv5PtrM7/Nkm86GPYcV9CSW138omnbptEdtxCTREYoe6lfZGMLR/DmWBgezz2//78B7v3fPMdNAiMFF3zE7I/nG2VrV0nLwYmN4Pjq+5T6XMB+qzmVWks5Vc18AEY42dlfYV9oMPvBY6wxF8pFgwqJvW5byPrO03mG+n5zA4P4bNnR3e5z05fPO5nMaOzAW7Kp7SblMClA1zF+IxBj74erqxTSt4EuzJGW/1IcZ8SNe3LPigWV4yjQ7+TcBIRQFqFFplc6uP/1JfH8aK3KsTOnn4SGA+LFzbet7yW7ezDg7uNdlnN4CDG1EpuwkburJCMOCDIOCB7RcMwLvmb06/aKL9FFjq9lp66Aus+vcoDsP/ZkDHjb4ffNCi1svLeYFVo+mpw+qrWq+38NmFi/iPX764/8GHLhHuLrpRBZcWlvAvP3sB73zwEQq1GnpRWNAlqBoj12ujkOtxy0Yp10O5mMfERBVHDk1gfII9ZPQtX8Ls1QuYnT2Pen0BpWIe5QrbXHqYHj+MYzMn1esat3qolMZk/RO3WTUt4o6Td+OBrz+C8dqUtCHU+6SCaw9RZHRMJvhtE11AoWQtGMw6SU0qRXkUC/y8tgJ9XdduAiYJBfe0mXW6PVyZncUnn32KxdUV5Ckix74xtqrEselB9HqYW1jC4uqavY+sBNl0kvVhc75P7yFUbFwHgrRWbgRk6+l6RNOJ0WMPdiGHZx97DN977jnUokjCkxT6vLWri5svP5uBD7/57YuYX7xozAc2CgVBWFURs+BDwnw4AB/IfDDwYRadqCjwwXrQR1lt7nfwIY/VRhOvvv4G3nvvfZx99DF88+lntA6k7VdEnrP9yAGMHrZX+/6yrV0x+wFpsukVQY6oRGZjroVNrIdkzmjtbIEoh/3EmA724+yBEATlSMFflzAkwQPqAZh+Q0VMBr7PhAkJQFCYkPsPg5SSPl9OGz0ElwwTF+QeRncLVr/5Hmo88LNY3GYlXwm3qsMGvFL8kPoE1DFSuxvyEibzZ5OQsJsUjhy2HY1rJhfa1n3YxfGbfW7mXBVDuO5DYM14YM+YgKDOWn1VlUcXpLYK7YBwWPJ9nuxkq/oeqQR9kuTYIUDDqLaLpDd4uwOWQ7FQRLFYFiDlYBYr2gSx2oENYRXcrF5TSKRuqgibB4vZa3Nkx4O6LNLjBOTBhMLfT1CNhR+2n0wZ+EA7bwaSu60e7uX8Hohx+7CWwddG5YWD8XXf/Mu+uNV8IbBPAMLmosXBVnU3txHGytYSwDXWKslko5iA+c5/RmtuCEZyIUYL3gUskAXLFl4CpgSWpN2WJ9vBmDGqDoe11dZXP6vBVu1hNA3+LiuKl23v2M7x2e/ifw8K7A1+/uAct9bhrD2knb+tS85wE2Mqblu7Fp9dsr3z3hrFvdCeW/6tPSJflK09W+uos8b2C8bYlmgrqN7kXIcJF6oq0Y9f7UF+Z5NuIFfsm8tCyLZ1rvSTI5DGtZljZbpJ1ABsoRBZq0yfRkzIFwZX5Z3P6e2/Q0L5Im8TXLILl0QA71KR7MRxMR74OxYG5PJDkI0tQzdi3ciua9f5+cbSuTEAyR1HgtvF1aVrGUpghh6YRQY1qUK/0nYQxBHHE13V9Sj5D5LhoZS3GQ3FWRGmZmvgA0Ulrb+V4jpEdZnQMIEMwowKKsh82Bx8GBubwOTEjCbH2moTV+cXbgHwwWwz6SDRQoT3Pv0cP/3FC/jsyhxKY+PokVlQJDXLHvQ8LUvpCJIDImKm2pzYR9WVHsT0dA3TUxWMVQtot9iScQXXrl5Cs7GKSqWImfEZTI3NBK9htkmU0G7yM8s4fOg47r3nDE4cvRO9XgGdNh+wokJcfgcXXOKDUpHIFxD3clhvtnDt2pw2o3IUYWpyDOO1qsAHQ4CHbRRbLwrCRNl/RxZDFKHZinH+4gWcv3QRq7TTK9ElpYgmmSzcDItFLK7WMbuwiFabdnSmGK62i6RDsl9wMmm9CAyITgAfCHZIAIpU13YLveY6Hj9zH/78u9/FsckptV0UQ6/w1ldyax6xKfjwzouYWxzddsH1gEGItV0cw8NnHHwgapxV5+/vwb81R2r0WStoc6vNAD6cJ/gQ2i5cK8VC0qCVw7+7MQ6N7XfwIYeV9XX8+o3Xce69c3j80Ufxzaef1l7gXZDGiMqAD2EpcCpq38j1F6IyL414IVlWLGjQUar89QfebJFohP2FIILowKWSKlCW/LmyutlAW6Bvayr1h5xB4WJZBAsIQrheANcJ0eRbRok2EILuCRSrLAtc4mdQh4J/83dkUPBYWXeK1m9BGX+Mgk3xQ9obV6RNQODBRJWDvo5O1BK9FNfdZJyGxh1f0vFJMjLkpJJTCoBckrsEvQd3u+h25KAl8IGsPuUlBjx4cpAmPT6VsuCDRjpE1h5lD55Pv5Bi2mM/mKTsXKvAxFjzwUmC6yETGCaX7VQHK7HVzJyXnMRuTBA5fBUbzOwHgIdE38HH1gtP6Y7r42Z0Zmu7YEssY7VKeUzxhUD8jHvG8HO5CfPVK+bZ5K0vCcvEzVq0Q/vNZvH1bje1MKRGS7cKvHfTEXTwNgwxIdieGwAHCX33icBv9wS2Fvw0YXiuTZHWTmo3RIVqpoXCdjK755nna1CYVeeXFWz0c8yCFdnfZeddNp4cdnz2erNZ226em/Q9gikze46t1Va5t4Q6sNxoTV/w59R1jxhL2trNtZzU/VplDMVcOYgZUs/MbaC3e7+yW2RmHmq+Xn9+Z8v0wPzexanxLdKryXcRqa2sq3Z6ByCkY9OnD5MCUzcXfEj3fjKgDcwzF8ZKhQLFXKusRcxAwLBX+3wfHPMbeR9809/mfVZLojRQhsyLHX5WEnCE7z45c9JG4NLCxT4qUboBD6J+vqKOsgBxBC77wPYjXanOjAeY/llOCx0Gm7GS7Siq2bGoSiXVafZTMdhrSPeBQYX63rjhhr7XYeADr4RUPgZsY2NTQqfY79tq9bC8Vse//vyX+5z5QLeFDrFB1OMeXn7rbTz/0stYbrUR1cbRoUgPqWxMpklnRxeFXB4RWyH4kPDfBWMlSMGi21S7xdREFTMzNUyOV4Xgtlt1NBt15BiAd3qI27TqLIjK22i0UC5W8fCDj+PUydPqR8vpD6sStEMNiHq3gzZRNNKNoiKWKAh56TLm5xckplUqFnDs8CEcP3LEzjcJCHe2anFG8ZwFTLW5mHOzKwl0IADxyfkv1H5RrlTkjEGAgeDDeruD+eVVrFKpPPTaKgzKWG4mTheB+WD/DlZ53Txi6USY3zTo2hK30a6v4mvHj+O//8l31YNfUIJ1awu6bXVHNgMf3nznBcwtZMEHPtNMuiKxRsSPUdtFhElpPnx1wQdura758OKbZD5cSzQfRjEfct3O9sEHzcMvQfMhn8NKo45X33wdH7x/Do89+gie/saTAh+4NgUudd8088Rpd3Dk4Iz1vYlVKGsNEzk90O8VO4VWK7KvuLc4SMAAQusVAUyCu2RwyebZepfNgcjAUwbbBA3YJuF0eAbfBBHs/WRBMADl3sX+bLL4LInk6yZEyYovEwbS6blWm+gyjxPIKQDZ6L08B7ZYyEqT5xRAdy1H1PTguu/Apxau3VQ5t3r6v+zXycJzrQYLgmWxqQDdtB0UvDbrYj4EA2XT/kgYE54I+bWkCXJChUuyicEZ6ewXT6QG4yD/zMAM3GmDvbcUKhi0WMxbL1I23cb2ET0/e/PwbHGDs+BBZtySd4XEMkkqs8ekCdcgYMP5zN5p9rgzoC8VK4oxDDxMrTsH2xDSkx0EQ7L3dlRyOQrV3OlnXc/x2XPIIhvZz+yPlzUPpKth890AiAC0yvHFBFJt3WmbHoRsWUNrzk7nySZtF1xvuM456ODrpFeGTXcmaIB4apG0OA0+h+EAVfl3CggkiMzOKv07/p4wr5JqcWgl9zEVyO3ilSYgzISabDbegxQASkWXlcdTxoPJbGlMoDLdLnJB88RYXZ6njZ4Xw6ntu8nvBieI53eD92Qwv/P7OTy/G0ard8ax6tSmuqb5ynnLgrMEQbPuOF8C80HaNbSCDa3eKcDGIkVZcYLFBs7AMYBChXad/zAWyHby7J3eh1HHj2L2GOCTxvP9eXz/RrDVHNj43acO32Xgwwefv3tTwIfUZtNRNkZGpMEbUjZ6SbEqj6nGGvhg4jOmSMuEldRDtl+o0h7QQKI2qv4MYT7wy0jlY3JaYh9Vj16sbfS6eSzX128B8KGHDqlbuRyWmk08/8KL+OXrr6NbLtErTvRsAx/YX2QuwiID0YM7F+nf1ufKhK+LSBQvtmfEKEZsqyiqLWNmZgrTE2Oo0MpzdQkri8shmLYa2p2nTuPBM48IkY0D44FBgu6r5iTFBXtoUzCULQ35CFfmFvDBxx+bcCjFBjstHD00g7vvPI1apazzVWVqhz/SWmL+0uuqrYLWmhH1L5CXrsO5jz7EwtIyimW6bZhTBcGQTo72f+uYX1xQJcmSjyBA5EJEGb/yZFFUiwelHuimQfCB/2bPdQf5Thu9ZgNHajX81z/4Azz98CNquzBRxZ31++5wGL7UwzcFH95+AXOLozQfjAYo5sMB+CBcPws+nL92TcyHTTUfujEOj5P5cHZrzYc+8IFLsLUbDWUchYV5TwQn8zksr6/i12+8inPvv4eHH3wITzz2uAJirUrUTJEYT6goWIqlf/SnMzsN6v2xyOwyoe+fAISscylU4+BgYNkbyG1OOgLIAvPOhG5Jn4zE7CJbwxhRRhOVWnrXwAWzb7ONnO+zgLxftFDf0W5rH+NnWVuF9T5ThJevcQDcEs7GxIJbf+a4l5VL1Hdgm4V9n+nycp0lIGHXqRaXhNe1nUQsGzjeqOMHl61hiddWS5vrWRig5O0WkiEOCZiSrg7bM5WeKahVD7ziPYlAZZSOh1ROB6ux2VPqqxx7Ij447zwRyjIotroue10jIoAr/WybhwEoV2wUwAedurFcBs9ke9+2m6PCNyXJ0OBY+rVb0plFRNL5aIBaNsG0qiFbFosollgUseKGtZ7xmXUgba8Ag2HzPXsfh2Xoe/XdW61rw74nC0xwkTBg09Ycr6Z7vOfFDwNcuTZp3ZMo8S5myhbgA0FYY6/YmFkbBh+/4HAiUNRe9+YbMkjdMaV/FloCmtK2NhuL7DoV/lutTsOS5ExC3Lfs7BTkGPzO7HMamHFh6nC+U5DStB/Y4ss9w5cea7fwtgvdS4rj5+j2QWv7slgjXLXMG44aH1vNi+y17G0iac/yKPBhJ0lyPzBh9qM2Z6yd3h1J2DZkuibpWpGNGXaKoO1mrfM5RfaVrWeKAxKXFrZ0kzng8b4VALxZ1tpMR7XLaDMKa+RejOtmINNm4MPgnBnck7ezJg7/7gfuftT2pnd+/9qIqUO4oP9GmlzgRqDAcK6Nr/nxfC0Z+ORe9y+0o3vhQ5VC1jcp+GB0UqPH24pmYi8SkmKvW8xqEcEHv5n9gpOcv6xeWfO50VapUDq3tJq2Xfz5TgQnK9IqKPWA00eP4a//6i9Rouaj96BmijK0WrHVeENUva0nQVt0F2jne5itr+Gfn38ev37nHRSnxtGNIqm1U9OALAUDHyDmAyti7LkTdKNbS/DBXs8H5VaCEUwCyFw4ND0pRsJUNcJ4uYBquSw7uEuXLqPVaOLRhx/FnXec1kJYQCSdBfQsuKa4mlxHSgXyLCxMyBdwbXEJH33yqRJ9BtrduK3vuPv0nQI9WMFNhMK3NRp2kK5B/VchGCFdU2OeExjx2Rfn8dGnn2SikX4AACAASURBVKr1g4E9F3+OUa9Qxlqjidn5OfV6m4hPAB+4vGdcL7L6I1Z5ygl8oPAnwYeY4AP/xC0UOjHG8nn88TPP6A+3jFzo8b5ddR9GgQ9zS+fx5tu/wuziRUQlhv1skWLrEIPKgqE4agslC6K4a+bDqNBtB9PoSz+U15CAD7NzIPNB4EMQnNyM+dAHPjBEIeNIYmJWLTXBSSMmWkXBFiWlX/7LwRHYBHzgusPEvJjLo9OOMVmr4dvPPIMnHz9rLgJ9qQ/dLth2sYrX3nwd7773O9x/3xk8+tCDiNnHGQLUtONqY/CX7kaDd3q7d94/08aFn2cBctqfLPCRyakqhxasm7uB9XZqDwrgdzqIIQFkg5lAAh/v9HMddJSVtICD9GrsPwOQoLf2B+zqFQ2LIt8v7aMQcPL8+bpsmTPiiFZxsUTK9racRIo5B1InhmE3O7vnbzWuO70Pmx2/1Xf5Pu7nN3C8CvwewYe+a01vSwKMWGNK8xRjtuqwsUZM3N7nhn9+dhxC4qzhyvaRh39rUgwGa4P/9mOzSfhg0jDw78w/TZfCNIgC9pQ8st5bb4VvO2+fX374jV/YfAwy49gH1vgYbgR4+sGHNGnz0E75B1XiqfDPXnfqKwkrdfq1106HzaFsUuP3YLPjs6+lx6dx5Mbkxm7T4PwZnK/pHUiPH5acbQzyRx8/eB0clEE3LWP+JFooIbaxSeLrGTff/nHf3nxxNks4WidqNG3TVcvoPuhSA9CQPBqD19/vmNJ/DuH8EpBv430Yeo/CGjia/jNqzuyOMZQCKSkzyS7XgEEDE9L1wl1GTAvPjsyCD2pK4nuCzgMdb8QekbuCfDMCyNh/HT5nBvOuNIfbeN2b5XcOeGfvyVb54Kj80fNB/yyta4P5YzALEMuPeyoF9KWVEQuoSa1jPd5PRnl7U3dPjqJrSwDOwnS0dM+Y+VZwsFZuxQQsVspO3M5V+U/IjfdiXAcjJh/Xnd4HPz7daa3lj+vIsM8y+L7/21W4GXH84/c9Y3P27Y9eTtp9NP1vUOuPtwLt7p6nvU1Zsaw+QQynl4WNwKkw6YLU/80WeDDxIVjBZJwOERHml9fw7//5kkTGfvDn38cdR48mbhdM5k2/AOgUzO3i//zdj3Blfl56AluBD8nD5hvE9YAPFCbrdfHx5cv40b/+BJ9cvoLxwzNodmjjZv7xTOz4zKq6E9Bl/o4PjAegpO8KjAh+0PybCorlUoRDE1OYGB9DoddGpVhArVLB9OSkbEf5njtPnkS1TBqkW81wwTUUUEkSK4FEtqMS1tptnRuBkcvX5jA7O6uqXrVUEvAwUatKFJNgiVk/BaQw+CWn9ObBR8xG1UKbQG3Tv8yCzA3c55eW8Lv33lPPeblWw3qzoXtGMKIZd7CwuIyVtVUL7gpk03R0n2VTGFos+Hz5f0vMSUIz9q10QCIbxRDPNnJxG1E3xtkzZ/CD7/0ppsoV5Emf3g2ysruH5qa/y8EZq3YE2ymsQ+DDOy9gdvECCgQfci0FO6KTEwA0hEdWct22tV08cuYZuV0AFavMJ0t2JhHoiz+MnGdaIwM/YcqEsPwm0ZB3P/xZ8OGFN97A52q7KASrTa8UWYVQWgisAnQ6CfPhwdN3C+wi8Gm0awPRBDYGxd8UhQ81Ug3r6LEbxnww8KETwId2H/hAANPo7F6ZJPiQx0pzDa++8Rref/9d3H/mPjxw/30KPQwUYaCRTV78yU4Ds81G1cP2vhRuqHBt+I7ARrCxSNcVUfWTJC8DFJhgUeiDDGeSWY4c0OgbR92DbDK4cf0KcfnwSwuOJWkyGQL7MM+lDB/0Z+wSMsGQB95JYGQBfKKh5EXGbU7Vne7hSfvvkNrYsK/c7Pitvttuc2ZtCI0V2eXA7kRIAnQCdj9teIYlIYNnmX0++mbZ8AVn5LgOSbo2lIA2vjn9xnQOJb8L2ln9jIKNNclt3updHpZNYLP3Iol8Mp87OAZ+TUP292Re0xMrM5mclz4sZg25Y59EWeYWb2hN3+L4BPDxZ2aHn7/TNunsdNyWTIQtMn2MEocmkundt2QFAEePzW7aGQbv6dDVt18wUnHixnWz75Zu2SM0PP7bfMIO2de2nOG7+Z4he6j2v/61oi9NHqlvNrAehaQ2AZgNyRC4upl8yHZe0xTYhhRJdg2+kcfbZ4e57LchgGNK6LNhwTbWzS1v9a4PsHPsm9JJaOFBZ3jd71f4Lr1ziDzGjRzXnd7nna5Z2z3+7L3fsifirU9e3PXQ38pvNETNFXYNdaFI4cJK3cCHcg3/4/vfx6kjDj6Y3gHTbplQ7hPw4b3z5/G3//LPuLy4iLEjh9Em+FBk6kFxSTI6mEuzwdnYJ1FgXYgaTLYIK3sCJgIZkvTibg9j1TJmJqdQK5dJ5JVYYrvRQKVYFgBx8ugxnDp5XMfaRmkPW5JqKCCwbF1CkyRJkoXQ6WJ+aQXzCwsSnOSacvLYEUyN1yTK2Go2USxaZc/pzJbU+t662UZi365rEc2OP3aP660G3jv3AS7PzqJYKaNJBJUMiHyeLplYXFnB0sqytBt6QXSSvBpzVzH0md7UUoGFaW6IZSHwim0wZD6YSwdFwHpxW9oPD919N/6///JnODo+LuvDaDf74C3yoA0HH+qYFfjwK8wtXUBezAcDHzrs9adNIK2jKKyUKybgw6P3P4M7TwyCD5xjTtlNq9eJvzNnuHrc+wfZ5mGYGcNi4n02vg4+XCTzIQM+kDmUVI8CPTkLPlBw8luPn8WDd6Xgg1HQ3T2GIKNvmFJXCQCG521DJqdvpsF6lpBSoxPj1d/+Fv/y/M/EfIi4lrTamBhLmQ8OPhi90D5E4EOjrraL98+9i/vvvw/3n/m6GGtiZVCWVqfAZ81v1IhodVv3LJsMbesNt9BBoxaSrRaYr8qY7DJ5uIVmwFfzVLPz++Aeb5wDu9ngbkcNmNv96bieffFWGZuDZ/1WuVM7Oc+zX3vOIs/ffPzCTt532xybUGJk72PxcSEq3lDwwZOkvWi74Lbb6HTw9qef4Ec//QlmV9dQnZlWEkzV8+2CD8aQsIdcaR2r0T1gvFoVyEBmAtkT5WKEZr2OuNnCscOHceZr9+L44UNSRDUamW1g/eCDVfyanQ4HF41OFxeuXJO1Jds3yKpo1NcxMzmBO44dxXilhG5IZrxiakru7P8KdkUjkWK3HRoAH8TEoChkB5+e/wIfffapBCLzxWJgLJBmncdKfQ2Ly8tosl1EDh2WHIv5kAUfQj/lMPCBzIcOwQfSe+Mm8q0Wzpw6hf/nT/8L7jx06CsNPrzxzi/NarNERkmLHU5iihSpXC7wwdqgemQ+jB3HI/d/c4D54D2RgZoZqvo2HXyTSp0w+lhRSR+p+o92a6Zy09a+0eCD2TW6I8RGt4sJaT48lAUfguiec4IS8IE6O97q4FXTnTAfMuCDtV1cL/hgAlJOwRYcutGXeYf34HZOtLPzfifDcpCw7WS0Do49GIFbbwS2AiAHr+hgTbj17vHBGR+MwK05Ak/c+53bH3zYLHZNwAcKmwS9EoEPyzeO+bDX4EM9jvHq++/in55/HstM2sfHTWhR/u7bYz5kwQdWUVmdZzIxMTaGmclJMR56nRgleuuyut9s4Y4TJ/DAvV9HrVQS+GA9zv3gg+RgpNIeodllwpnH0soaPvzsvDQYCChMTU5gcW4e5aiAQ1NTODQ1iaOHplCS0BrF2uzGqFVEquRkGQxH6UWVDufQx3yQqCl7T4Crcwt498NzWF1voFSrqGrL80KhgHqjgcWlJek/qL2O/VgSLyVzPMN8EMWZ7RUbmQ8GPpjwJMEHNBq459gx/MV3/0QgxFeZ+fD62wQfyHzooJszW9yU+WDTJ227OAExH04+gByqoe3C+7d5c9gu5b1+QVitr4fegq9EbiXb+HwbgA8mKdDfdmFuF4Pggwl0ScMg8Hj3Nfig1i8HDIzFcn0/tzv4cH2jc/DugxE4GIGDETgYgYMROBiBgxG4WSOQgA+3c9vFZrFr0nYRwAcOvDMf/uPnN6btYq/Bh5V2G7984zX82wsvoEVLqkoJuXzwod8p+BDcGKijW85HmJocx/TEpGRG2ELAdgGKVvbaMe66807cf+/XTb9ANoneN5gyH5gaETwoFIskU2Ol0cTFq7O4eOUKcvkIk1OTmJ6exkVaYLZaKOXzqFXLuO/u05geH9f3MXWQPy4BDnnoUlxtOPjAFhKjmNv5JG0XbJUQ5TuHlfo6fnvuHOYWF1GqVtCi1zXHLVfQf88vLmJlrU4DL2lTkMWg/+0KfGih11jHHdPT+P4f/hEev+8+NbxQ4vR2/RnZdrF4Hq+/80vMSfMhMB/yFFYcYD7QEzmm4OQJ03y4YxPwIQAKJhBoI6r+Xv3XYNtF0KT1l643p73BN3CztgsjKfACyBLwNiO2/9DtYnKA+XBrgQ99mg8u5HRdY30APlzX8B28+WAEDkbgYAQORuBgBA5G4GAE9mgE0raLT7/img+3KPjAtGO52cLzr7yI/3j5ZeSqNXSKEQpFik0SQtgh88GtIJFDLSqq5WJqfMKs2SgeRwcMejfn8rj79Gnce9fdEqkkG2JU24VMPqXomsPV+UV8cuGimAX5qCTw4cTRI/j040+Q63YxXqlgvb6CsXIZx6enMTM1gVptTKwKij+KobFL8MFEJHNqqXjv97/H5WvXkIsMcIgqVeqfI+52ZLe5sLyiirzZcJojw07ABwr7Mb3utpvortdxfGIS/+07f4BnHn5YwMOgFvUePc/74mM2BR/eJvjwxRDmQ5S0XYj5EEeYGjuBR+4n+PDgaOZDBmIw8MEI+1lznyzGsJtO2C9rUDcDH0z5fTjzYSj4QM4DxT0DKLNvmQ+EKMV8EIxk2hYZ9NhcC3b6s5v37PQ7Do4/GIGDETgYgYMROBiBgxE4GIGDEdhqBJ64xzUfDsCHhME9yHz4wfe/jzv2UHByL5kPbGNfajbx7y/9Cj//9a+RGxtDXMgrsS/sou2CiaMsOekvUCji8Mw0JsfGxXQQfNDroNDLoRRFOHPvvbjzxEn0aB3p8f0GzQf546AV0/EijwtXZ/HppUuISlW5gkTFCFMT45i9chUTtTGcOnEMq0tLWJi9inwc48Sxozh9+nRwrCDwkLdkJNgVmf9voEcEK55Oj1KgG5kPAhDykJjkuY8/whcXL8o5gIBDVK6o9YItEwtLS5hfXFLrRI6vB59sAx/Mn9oTbLVWsAUkIziZaD7IbrONXqOOI9Ua/uy55yQESOPXrzT4sPSF3C46bLugNga6iOj8QttbOrDQrrUdYWr8BB574Jubgg+p8YBZqdKphEybSq2KZquFYrGIen0dpWIRUxMTWg+bjQZajXWMV2sol8t9wpTWhrU/KBEECtoAKDhJt4vPrlxBhwydAv2jh4MPcrsYG8e3n3gCD951D8qca0GLRW0XAaC5tcGHAzBhq4394PWDETgYgYMROBiBgxE4GIGDEdiPI3AAPrjbxS3KfGAYvtho4F9f+BV+8dqryI+NoR1RGyHaleAkky8KT9LqspQr4PiRI0rSuu028rmuJc100igU8PADD+IkLUjJSKDt5hDNBzIecgF8IEjw2aUr+OzSZVQnJtBud8VmKEZ5NFbWcHhmCvfdczeokD97+TKWZmdxaGZaSvitNuvABj7Esfl6i3aez8nFg0koWzMKEV8JffADbRcECXoUkez1cO6TT/Dp+fPIFSPT4C9E6PSos9/F0soK5hYWJThJi852r6NMz5kPzOAcfJBP/AjwIe7GQCdGrtXATLmMP/v2c/jW2SdQ+iqDD5m2C2o+mA4B51WEHttqEvChgKnxk3j8gWdx+tRw5kOvZ5ZrZKjwD4VCz334AWbn53Dy1B24evUqxscnUC5XsDC/gAcffFAaJl98/jlKuRzuvesuTExMBB9mc8fYb+ADYTSCD798/XWBD3EUAYWineeQtgvqstDt4rlvfAMP3XUPSuwckp1w0Hw4AB/24z58cE4HI3AwAgcjcDACByNwMAIHI/CVGIEEfDjQfAhuF7eY5gPT7Pn6On76i5/jl2++juLkFDpRAchHu2I+MItnMs8WiCIKOH70CCYIPtAyUgajXeQpIJkv4JEHH8TJI0fRoXCkq+8PYT4QfGBy2Ot28fEXl/DZRQMfWJD1Vgo6aByemsL9996NarmItZVVXPziC52L2fAVJAxJPIAClsGAQmwKSVASVKDuRD4VqxvUfCBLolfIq4Xk3Kef4tMvvpDbBZkPVk3OifmwtLqCuflFdHlsLod2lyX53YAP7QA+NHGoXBHzgS4EB+CDaT4IfJDgZBcR2GrBxpfAfGgVME3w4cHNwQfOq5j3NQc0Wi2c+/2HeP/DD3Hm/vtx8fJlAU13njqF33/4ezz80EOoVat45cUXlaB/59lnceTwYemHuJvKflr1+WxvAB+IrkUGPvBnUHCSYBcFJ29X8MFaMQ6YD/tpnh6cy8EIHIzAwQgcjMDBCByMwMEIbHcEvhJWmztxu+DARW61eQsITjKBn6uv4Sf/+XP86s03UJqeDuDD7gUnqelAZKD4/7P33t9xZOeZ8FOhE9DIAHPOYUgOyeHkUbb22LuSvF7vj/aP/svW3/edY0vyrteWLE+UNIHDNIEzw5wABpAgMjpV+s7zvvc2GmADRHNAEiSrdSAM0dUV3rpVXe9znwAXq/r70NHWJk00dSkEH3w44vmwd/durF21CnGNwISzAPNBWyTO0zLa8ta9EdwdGQMyWZRrNYT0W6C0oVpDT0cHtm/dhI5CDmEQYnR0DGNjY1i3dg2ymSxG7t8XynxEqQVnfgV4IBCRyAx2X18ffJ+yDFpbaoPSaDipsgvObse4cP06bgzdhOP7CKJQ5Bc8umUFH7jeKIAbVNFXaMPP33gTrx44IJ4PL6rh5Mmv/jg37cJEbQrzIVTJj8gulgg+UBITxToWStUqvjn3Hc5dvIDV69ahXKmgq7tbxgzH0WuvvoqhwSFcOPsNipks3n79NWzZskUYD41Si5Uku2gOPvj1ZJ75hpMcb31Fgg9Hnk3mA1lGi0ZtpuDDUr/c0+XSCqQVSCuQViCtQFqBtAIrrQIvRNrFQhNl8hgr5mau/NgAhWcpapOzo2OlMn7/p4/w59On4HV0CPjgePR8IEzQmuGkLE9zSEorEgerBvrF80HkA2zqY+rzHdDKcveuXdi4eg2iMIAn8MODaRcC/IiO3kWYANPVKkq1SGIub9+7hxoTLkgljyL0dndh84YNaMtmEMcRZkol3Lx1CwO9fejt7cH90TFhSlg4A66LoBZgamoKhUIBmzdugCtRnGRiPAg+iFTCc2Sm/MLVaxi8dQtuxjdpF56kXRDYWD7mQ4gkqMELA/S3t4vs4tX9+1/YqM1744M4+eVHGJ24ZdIuAjieSiY8eGDf2Qr4wKhNAkpBROaDg4mpaQEeStWKgEr3x0bRXiyiUiojikJsWL8BpelpkQhl4hj7du3EmjVr5oAPdUbBCvB9WJj5QPBhEeZDsQNvPcPgw8JpFxZ4eBTmw8rw8Vj+B4BHqYXdi+e1Jstf5XSNaQWerQo8yn0hvR88W+c43du0As9uBerMh+dZdrHY6alHbVrwgYEIlvnw0cqP2oxiYDqo4j8//RgfnTiBOJ9D4Hrws/lHBx9cF3EYwU8ckV0o+EAXenWip+8DpRe7d+7EpvXrjeGkOEACD8guNPCQtHY2ibStTBwX98YncXVwUJp9Mi0o6xjo7ZX15TK++Ddw5nrw5hA6ih1YtWoV7o+OqsTCA5Jo9st1fGIS+UIeG9atkzSOrE/GQxPwgQPBc1AJQpy7dAk379yGn8sp88H15Ge5wYeoVoUfBljV0SHMB6ZdOEkiAM7z+lW/UNpFHXwYv/lg2oVDz4dHAB/iRBpxYT5Uqrg/MYFCe0EYLJMzMwJOuGTWBATIHGSzGbTl8/CiGD3FIjJZ2n9SXbOy/B64Tw8FH2SIz43apOdDX8czDD4smnbxKA/UrNGjfu5Z+WJ/lDvJ816TZ+XcpfuZVuBxVaDV+0J6T3hcZyJdb1qBtAJzK9AAPnz2HNdmoZsqGxd6CjLOjcwHXW4++PDLv/wrrKOxYjWQRpt+BySIkxIdeS4my1X807/8BsOjo/CyWUlxoNHbxoFV+Ie//ztkHcCTZljXv1xpF+KGH8WoxhE+PPk53vv0UzGbDBwXmXwb3CbMB8dRozqPHbwBBWKH7A/+TRtiBQM0wYKGkxK1STNAxhEkzIQAnCjGru3bsWXjJiDmsjR9nG2E6kfL7XFm2/NRCUMBHxw/g9sjY7h2/QY8+lNQt1+rYXV/H7Zu2oBchsyHGOUgEOZDlpGfPd24PTxsAA76AjgIgkDTDMpl9Pf3Ye3AKvFz8F0aF3K7BD64tyy6q07/riMxn5whvzU8jGyhMOv5IOyMBJNTUxgZG0NC+YnjIKInxBzPB5V68JSq4ST/W40s2fSS4ZEgkdn2OKjADQKs6dKozaO794ikxReGxvP5ehj4cF/AhxCxW9O0CwFjfOm2Xfmfh6jmiufDgT2vY9O6vQ9GbTK2hI4HNP8kAEF/hCRBLQ45SlGLImFDKLIAeC65OQoysPY0YcyA/iYefCaomLOxUiQXD4APp0/j2p07mnbh+yo1kfHNK43Xnf5GGKGvo4g3j8zKLnjvcR0aTqo3xmx8pQ0e1TrxOpUyNGN9mFsox7XG5iaoRCFOnD2L373/gSSNZHjfCAKRab1+7BiOHDwk5rH0iiFoae9/judiqlLC56dP4ty577Br13b5oSmmIFAEIOj1Ohtl0uRCEUpVQ9BqI8hgznv97RflobrxjmKPuVmdXgRA5vm8t6ZHlVZgyRWQVDDeUzUdrI7B1m8J8qDScL9/Ue6TS65gumBageeoAvOvb/uANP85yj4fzO9QWl3elq75+mc9H65+/hwVef6hPAR8MJpvASIIPngZjE2V8C49H/IF/Oov/xLrBlYhFvAhlIaFs/cWfJgqtQY+2L1zDAAgnZPtA1o4CwI+xBGCOMGJ787i//zhD4iyWdQSB36hTSIu+fLZzrmc9Kcvg4ItZCJIa84/mKZMhRNMu6DnA/uACL2dXejv64XreHCTEFGtok1GFGHd6tV4ae8+obGz6deUDDZCpnVqHHOeh2oUIXZ9qd3w6DiuXLshM9Y53xNq/KrebuzYugUZT4GMahjh3v37KM3MYGDVKlkrGREyS02qPRJMTE6iXCph46ZNksqR9Rw4UWggh9mLR6ETfsKRVISvz50TeQUZE3SIiMh6YLJFGErUJqUcBBy4fwI+iHokUaCB/zO9FP9NoERaJvoPJAQjVM5DqYpLs8pKBRsHBvDLn/0MW9eskxplXM7DP6cvA+Jpd8xqBYgwjZHxGzj55Z8wMqHgQ+JUSVERtomAYTEhAI5CD3Gg4MPBPW9g09p9Cj4goyNUYibJVCDgo/+uBjVcvXkbN2gySf8OjlHDZuDJ4zDXoZ4IO8ZNIqzt78furduRp3eInmC5NhS0MCs2z2aGSCPyoSfxMlACSPC5dX8EH508hWt3hxFncmKOSoCTka8EHejDoukvCZwwRG+xTcCHXZsZtenAl2vTjFv+ltuhMWq1V4r87RHBhw8M+OC4iIIAnQZ8OHzokDKmDPhgfVjgeZiqVvH5KYIP32L3rm0CPnhkTUlM7qxpbOONUe/igiC2eApehIfqVu8mL0JNWhwm6eJpBZ6rCqT3hOfqdKYHk1bge1XgaYAPvAfZBrdx5xO8vPV1fZ7/4uqJ73VYK/fDtuDNH7aEsi2eD5xF1aPwDfjw3oefIJ8r4Bd/RfBhtWE+BCsIfEgkBjKMgS8vXcS//O7fUeYMsOPBb2uTAEN2XAI+OOrlQM6GMD1MkoM12+NvsW/kLKlpAZMwkmjC/v5+ZDMZIArghDUBGQgCdHd2YP+efTLTSaAiQxAnYZtvZy11ZpaT1GwGaxE9FzLSqN8bm8Dla9el9vlsFpXpaQz0dmPn1i3wPTWFZPTl3Xv3MDQ0hJ6eHvi+j1KpJMCJ53myDzQTbGtrw9atW4Ve75NlEdOfgoB/HQYRwIPbDeMEd+7exfnLlwRo8DMZBOIFkUHouiL1GBsfl+2IoaVHRoxhNxhzS4E9hO2gzBnO3BOECMl2EPAhETYIQRCPHhWVCnas34Bf/OwvsK6/Hx7ZGc5zCj6YJl77xFnwIcQ07o1fx6kv/4yRiUH4ZD44Nep3pGYEtxhlqvCDh9gaTu59C5vW7IWLNgM+zJVHiPcoHExVKvj6wiV8c+kyQoKDTC8xIALHpDbA6knCZj2XcbF90yYc23sABQJB7PIJzHk2P0LZMxaYUy8IGlO22vg++p2Ru8Qxe/v+CD44eRJX7w4jyeYFXAmZ7MJYUsN+EKYPjzEKGsCHzciyahKfq1wkspwEGxKWk/JMBHN4TOCDMB9k3wiWmHuw5wv4cFzAh2+we9d27N65HZ5LWZcBH0yqhWVqWI6HAg+tPlQ/+jlIP5lWIK1AWoG0AmkF0gqkFXh2K7B4H/w0juvlra8p+HDmyvGnsf0nsM3Fi66zqJ7QfBV8cKTJHZss4T1Ju1h+8GE5ZRcUMgQRcH7wBv73f/we96amEXs+vPZ2gFR2Us6ZH2DAB6FAuy5csguoKpCGSn+E+SAUbWlJxHSyPV9Ab08P8rmcNDY5TlAz2jCOkfMz2LZ5C7Zs2GDo1ZzIZpNh5ieN1EQkC66DoAF8uDs2gSvXrsssJsGH8swUBvq6sXPL1lnwISZLYQKDg4Po7e0VU8latSrAQyabNc1/jHw+j2J7u5hX5jxXZC4WfJAZZB4WPT0cBzPlCq5dv46bd+7AoeTDcVALYziUy8DB5PQ0JiYmUK5WBeQg+KAgQyxUc/lv81uauZjxnImwKkj7jwk+EOnjjG/Inxq8WogDO3fiv/zwR1jd1S0AEKGH57KFegj4WHQZigAAIABJREFUcPKLP+H+xBA8AR/IfDDgAwGDWLk3Lo0kAxu1+ZYwH7wFwAfBeUAafxlfXbiEsxcvi+yI0gQBn6Sx5ky6jktFYSPkfAc7N2/Gq/sOoY2SDI7NFQY+SBQtlPnwwQkLPuQQu56AaAIfGLaWMo4UfOgrtuPNo2Q+KPgggJzIrWbBB9aGV7lc/wL68LX8zAeCD8LOkPuCBR/IfKjg+OlT+O7ct9izc5sBH7hMaKQXBgmWU6i0MPv7CXxppJtIK5BWIK1AWoG0AmkF0go8JxVYWQDE4W1vGObDlU+fkwIvdBjmYXbe26RuK/NhFnzwBHwo470PP1vR4AOHUkDwIXYwNHIP//7eu7g4eBNRJgO/UIDjZqQBI5jgO9TVc05ZOehsrAk+8L254IMx/eP7UYyc56OzswvFYrtICAoZH3EUqDwjBlYNDOClPXtER09AQmZihT2hrYJwvDm5agwnwRlpOBgeNeCD4yBXBx96GsCHCFHsip/DrVu30N7eLuCDGi0oAMBI1EzGF+YDGSw0FWRSxqz0QxtTNpUxG1IHwmo4f+kSxiYn4RPAMGwIZHMiCxmn5GJ6Wvwk5jAfCLgINjMLPqgMw3g9COtBmQ+sA7XrSRDCCWrIxQleP/wyfvTaG+gptMlMsPXXeO4uusXAh7HrOPHFH3F/8qZhPjSAD44nQI6mXZD54KO7g7ILgg974aG9OfNB2AFzmQ80XOU4I+DEcySz7laWwJET07cllub89ZdeRpvrG/BBrw1eMzzLT5v5UAcfRsh8OCHMhzibQ+IyHlYZSgRUeK01Mh8UfDgssovm4AOBFmU9WPBBcAeLGrbq+bCI7KI5+OBiqlrGceP5QNbDnl3bRHZBU1uVXigYNMt40DP4XAJ2z91NID2gtAJpBdIKpBVIK5BWYGVVQBmwK+HVELX5PBtONgceZB405qwomQ9GdlFPu1j54AMb8DCJxKtgdGYG//mnP+Lk12cR+hm4uRxcLycP8CJTIPNBjCbZrSjzgS+Z3TfNhgnLlFl5T3wdYvlMsdiB7q5O+C6QEQkP2z1lN5AZsX/3bvR0dQl6Y40eVYdu6NycdfVcZRj4Cj7cHZ3AJTIfHCCXzaAyM4M+kV3MMh/ID6Dfw9Wr1+RyYVIBP0C5Bf+7Wq0JC2LTpk3i3UBQQlgF0nDqJUbQQc4zDULjCLeG7+DStWuo1Ej5Zx0oTfEQOi5mqlWMjo2hWq2qdIJ1cTku4ubMBwEi1HeAzAeVX+iyAj7UAjGbLHo+fvr2W3j14CG0e/TOML4aK+EOsNz70Ag+mAGQODWI7MKCD02ZD76RXSjzIQl8dBXXCPiweR2ZDw+CD3VfBDIfSmQ+XMTZS2Q+OML+4fkVrM16Ihgggs0tx/KeLVsEfCi4PjzjU0FAbkWDD5klMB86injrYeADoQcCj4b5sJzggxhOvjprOPkg80HBh89PnxDPhz07t4v0wjXggwAQwlYy1huih3kEU5zlHtvp+tIKpBVIK5BWIK1AWoG0As9cBRbug5/GodQNJ78S2YXqmvVl/7vxt3QTTd5rdXmLvCzHuh6+7cTonZsVuFnUJmfUx6bKeHeFMx8EfIhDabJKtRAffH4cH3x2HAEbL9+Hm8mL3IEGkgQfONsu9GtjpNjo91CXXRgrOn5GmAxxIswCyh7a8lnEQU2d6yMmBTgiL9i6eTN2bNsm6Rji+WB06Np0qAaC26yGMVxDh797fwwXDaiQy2XVVLK3B7u2b4Mnng8RksTFxMQkLlw4LwDI+vXrkMvmBHyohQGG79zB5OQUdu7ciZ6ebmmkoqCGLAEFifRUizttUl1MzkzjwuXLGBkfh8tUkDCUZBPuU7kWYNqADxwTBCUIJAigQNZDA+Oh0fNB5tUXAB9QC+CFIbqyOfzXn/4Eh3btRobNMMEHMfx8Dl9zwAeeezJGGsGHjzAyMdTAfFC2CD0fZpkPvno+WObDun3wFwQfHGU+lMv40oIPPCdMeiEDQoy+lfKvc+cxEIfIOAl2zwEf1CRU7hVk/TjKJpA7njWufMKeD3OYDydO4IoYTmaN54OxjJzHfKAvSz/TLo4exu7FmA+PE3xob8Nrx47hqEm7aA4+MO3Cgg+UXeyQtAuN89W0C2EaGRSCTA3FslpB7e33y1Kvs8WWX851Ndufx73+xWrwuLe9nOtfznWl52HxK+N5uB6exPPsw59B5z43t7r8k31e/n77utCxpefh8dS11Z7sWToPz9K+LnQeVtK1u3JYD6zWwW1vKprw1RUaTs5/sJNp7iYGX1yOD4MLLT//vflARuNXXiPgMf+rsNl7j7D8ouBDorPfMqGvGnF6PoxPlfGHDz5BNpfHX//X/4Y1/QNAjUaGpAXz8L1HTrtYLs8H+teHUSAa8FoU48Q3Z/H7j/6E6SAAZQTI5OrSAZ9AgAAQ2kw1+1HPB072O8gSJIgSic6jp0Jfby86im3S3PN9ae+TBNVSCT3d3Ti0fz+6ikVhPygAockacRhKogZ/GEFJp3s2VSPjE7jD6Eyuy/dFMkEDy7WrVxvwgUagDkqlMm7fvi0AyMDAgJwba/Y4NjYmqRQ0xGxva5f9YgqHjVSU0UkQRfwmYonW/PbcOfA087wSfOB5pLyCrIfJUkkkFwJIeV4dcLDMh4VkF2Q9qCcErxYmYcSSipJUa/CjCBv6+vGLn/0U29ath8d1M93BU7bNc/d6AHyIxFiSaRf3xm7gxBcfYWRyEH4mQowqEqZdML7V9eT607HlI6p56OlYZ5gPlF0U6Vwy517ETdGUUbw6KhVhPnxz+RKYdcJrgudW0yM1Albnzll/gg/A7i2b8caBwyq7IFmFrBUBymiGohGxKwF8uDlyDx+cOIGrw3dFUkVgJZJY0gdlFwQfRHbxymHs2bxV/E8E8DLsD4IqkhDS6PlA6Zkc6vJ4PnQsBXyozMxhPuzds0vOjY3z1evCgociLJnzlwcf5OxDr30IaHZlzf/uaAa2L3ZFtrr8Yt9zi32PNT7A23U8bPnFvju/z2eb7cvDvqcftr3HeR6+z7ZX0phpfGhdyhh4lOXnf/80PqfNv44WexZ7lG0vZf2Nx73Q8kvddqvHtpRtLzReWj2273senuS+LnYeFjqOZvfBZXq2X1CIt5zrX851LeUe87B77sOuxWflPCy1rk+5f3ykMbYSj00ezpe15VAj9kd7HdpuwIcvLjJqs9nDVbObdrPBMP9vjV8KrbzXeOEtx7bpyLYw3UQsCYwxI30DON0m4MNMBX94/8/IZvP4m1/+Eqt6euGEGllHOcJKAB94vgg+JK6HauLg8s0h/Ou77+PmyAicPFkPZD/40khTjsDHd9LNNWZTX1Z2IWCEOWVkPeQyGfF8iGqB1KOzowOdnR2GVZAg63vyflipwPdcbF63Hls2bURbLi9AAmeNC9mMmEBKdB5HF3XmRnZRrlTBH4/bEXJEgkzWF/PJ2ZlmNvWm3kY+0tiwW0aCGGiKez83pakGbO4r1ZoAS2Q53B8fx8VrV3F/dFRZIWx2ZVpcvSA4cz42NSWSC0Y/yj6Y+Ex7gc0HHyjNkEQCm4ah2I0AIEkYCFiViUIc3rcPP3/7bQwUOwR8EHmIAbwe7bJdwZ+S+9vsDSlxZsGHkfFBnCT4MDEILxMiRoDEYUxppGkXSaPhpN8APjQ3nNTzY8CHcgVfXbwoaRcBm1aCR+L5oAkX9RQWMQMNkXUT7NmyFW8cNOADDSdNMosYVa4g5gPBh/c/PyFRm2EmK9c7gTxJpZljOMmC1CTt4q2jR7Bn61bkCCQaAEZ9FFYA+ODSIHQGJ86cxHfffSNmky/t263ApkSczjWb1DuXvWfZL9CFWHOLXRuP+hCz2ANjs4eMp7H8Yg3qYsf9OPb1cdVkJR3jw+7BT3qsLfbs9rCGp9nz2aM2MEsZa0vd1+/73LhY09vs+fRpLr/Qc28j+6Txnve493W5e4F0FjtlPljgaqn9Yzpmlm/M8EHxUcGHhSdJvw/4cHinAR/OXjrzsG/TZ/N9KTgfZpsjNDScZCMop0UaEJN2MV3G7977CNlsDv/jl7/EgAEf2LyHQSQNPW3RIo968yr+6V9+g+HRUXhMTYhieeDfOLAK//D3fyezj/QhsPuwXMwHdlYEH1w/gyqAkelp/N93P8DXFy8gyWQBPwMn42sDzuadfgi2iTd08vlRmxxmnuuJVIMsBsZtchl6LNDXoauzUwz72CBQZsH1Scym62Lrps3YvHGDsB7CWoBc1tf340gacp4Fgh0EIOxcLJkPli0gFgsiY1DfBJF1NLID5qNsD7ynAARtC4kj0TTSzWRQrVVx8cpV3Lh1E5l8XkCHkMfle8K6qAahGFBSlkEgQS4os1/23+IJMj9qkz4PMRkdDVGcXI6MChpWBhHyLvDzd36I1w4eQDu9NwhsCHFG2TbP3WvO/Y3NLsGHqjAfRsbJfPijyC68TIA4CaSnpBcHwSDNXlHPhyhQ5sOh3W9h8/r9c9IuGluQB8GHS6jRBFS8PAz4YJgPKgey4AOwd+sWvHHwSN1wkjdnkerQdHIFGU4q+PC5GE5GPmUXizAfQo3afOuVBvBBWEp6D1wJ4AP9X5hOcvLMKXz77Vns3rUDB/fvrYMPahKqLxXLKPighpNqHpq+0gqkFUgrkFYgrUBagbQCaQUeUoGH9MELftqw5Bd6//uADy9te0UnpQeHGXv4HL6E9bAw4sN3VH/vyiw7+056PtybmMA//+u/icfA3/zqVxjo7oUThKBPYxzGIh942uADT3wU1uB4vjAfylGIP546jff+/DECGklmc8J8YKOrjf0s+ECmAF/zmQ8SsymUbAXKaD4pTUASo53Sh75eSacgu8GJI2T9DKf+ZTa5s1jEpg0bsGHNajhRjAoBiEwG2QxjFENExtSP61M9vppHRvU2Q+Ug9bbjEVQJ3Hf2WdVaJEyKWhTh2uAgbt66jQpnVgnKOC5qUSgAEmtD34j7kxOoEjSwGn8hUZj0ikQjNpsxH5h2QfCBIIU2SwniMBK5ilNT/f3f/tV/w44N65BlCkgYadIFm+NHOL4Vf4UuBXwYb2Q+GM8HAQo07pVpF1Z2cYiGk+sXNpzk2IkSBxOW+XDxEoRrQ8kFmQ9SMMqA5sousjSc3LoVb84HH1Zg2oUFH+j5EPkZYTQtxHxwhPnQjrdfOYLdlvnwhMGHzjb1fDhy6JAAjw94PgjzoYwTZ07jwrnvcGD/Xhw9/LJI2kSqFUWKF9czSshO0otFYlNX/EWQ7mBagbQCaQXSCqQVSCuQVmAFVOAhffCCe/iQh63vAz5sWrVDwYeRyfvPqezCdEMLSS/EX05bHjabAj54PobHx/GPv/41srks/scvfon+nh6gFin4QOYDfQpWAPMhpreA66IaJQg8F+cGh/Cbf/t3jE5Pw823GfBBo0Q5ayimk1amMM/7wXjf6+wzQRnHRUZmpE0qCICe7i709fYItT4KAvgi12DKBODGMTo7iti2aTMGensF8wmjEBnP1ShOY1Yq/gh2dlN2bBZ0kABB+TebEAUDWnkp61/lFDSlvHXnDq4PDqESBMJyIBhBpkjMVIPERS2oYWRsFNOlkurgjRcD98+CDwsZTpIJQZPEOeADPxeGSFibKMauLVvwq5//HKuK7fBpZEnwgePtBQQf6p4PjcwHh4kt8Vzmg4naFOZDE/DBjgeRXTSAD1+ev4BvLpH5AE27IAtlnueDABExZRfA3m3bRHbR7mbEWFXAoxWYdjF0j8yH40tiPjhkPnQ8ffDh9WPHcHhB8MHDZLmCE6dP4dL5C3j50Et47dhRuI7eRwR8oPqiEXwwsgv1rrA+RI30TQUrHjRKVkjwwfdaXX45KaCtwCdLlTA0XhULrX8519Xsrvy417/YN8Fybns5xstC46sZ3X+5Ke6tju1Wl1/Oa6HVbbe6/LO0r+mYWT6a+eP4bkiv3bnfpa1ei60un167y3s98GG4xcQLY7i/0Dfv9wEfVvesN+DDxPhjNpxkOzvfvJKDS8j4y7jtZlpFq3dpLKHZNmdbPRdO0sB88DIYnhzFP/7m1xID+TcN4AMfkDmzzQb2aYIPQk1WrYjo3mtwhO1wv1TCv/7nuzh76ZIYTtaZD3SSF0BBmR7ikdAUfFDyuyZk0PyvARiIYzCZore7B22FgjApKLngrDKFK06cwHdcdBSL2LJxIwb6+9R8MYyQ8TXekxAE2Q5yG2LUH3EC+TujMGNEPBjDyDDTn61gDwIeEVQIohA379zB0M2bqIT0FqDHA9NBYgFr6DURBBHGJycwOTWFgPvkafQm9yCkb4Msu3DUpgAUTNiIY12vAa9i+j0EATpyefzkrbdw7KWX0O65yLI+RnahiQpq/vlcvRZhPjBq8/MzH+H+xBDcBWQXjcyH3k41nNwisovZqM3GNot3DxpM0iz0i3MXZNwTfIjENHKe7EI+SMPJCDnPwd5tW/HmoSMGfNAmdaWDD4zRjR1PrnlhKc3xfEjg0HBSwIejT5X5sBj4QOBtqlzDiVOncf7cd3j54AG89spRXknq+cBjEpmTwqAKSRjmg8BN9iHwcTScS70al3Pby9HIP6nGfCn7+jRr8zS3vZTaLHV8Lce6nmYtnua2l6N2K+l6elxjptk5Wui82Wf1Zs/XjaCv3ddWl9fv3+Z00Ieta359lnv5+fu10Pptc72QSX+zZ72nta/zAdbGGvK9x92TtdIP2v15Wv1jq+EKy3Fs9npYzvMwvw9+eF3JXI3IbJfX/OV1sn7ue/U/mL8vPL7X9lvwYXxigTtcKzeohW4gDxvorczULPalNv892wlJBmST49Pi0eNAeAHqBSgGi3cnRvH//uafkcnl8De/+AX6e7qRVK3sYh74UK7gn3772yfq+WDBhyQKELBpdzzUHIj3wydffIl3//yJ0M/peSCz+YzX5L8t+EDjyQXAB/F8sOTmSFsA+mIwsYLbzedy6OnpQbGtIMaKlFiIHz0bIjGIjNDd1YkN69ZhzapVyAibQMEPAg8c0JJqYBIlKMGgaSQHuZVmeB7BIAUpFnxJHp/KIfS2r81KuVLB4M1buD18B1UaZuZzCGJjDpnEIrnwszmUKlWMjNwT/4fEcyVWk8AM95HgA70nhKFgmB/zPR9mwQf1LaA0hYOIkoskDLG2tw//81e/wvqebmQBZJMYvlz/Ns7xeQcfCN7Q64NpFzNQ8OFDjEzcaDCcVMNOa4LKc+gmPuKAhpPrcWjvm+L5oFGbvoBUjbc7nQd3MFEq48y58/j64iVmaGjahZhY6rU/J2oziZH36PmwDW8J+MC0C016ULNJlc/I3Lvaf+h6nlLUpmU+XBkeRkjDVtcXRgfBB0kGFSCSnCE27jX0FYt4+9hRMdQUw8l5sgv9wlB2EOvtfJ+0i2/O4t/f/0CSYzKOK2woyi4s+ADKLoTlpHGnsmXPx3Slhs9Pnca5b7/F4UMH8SqZD5KUY0BVMXy14MPsORfPjjkjoPG742ENT7Pvh/mzK4vdcBo//7BtzV/PYttuts1Wl19seyttXx/neXjYsbZa18e5r4t/vT3YjC3nsS32XGeflR52bTU+15l7yoLXZuOxLnX9jXf6hda/1HWthH1dynXe+Ay91GNbSp0W2vZynbel7uuLch4WAmlaHQOtLr/Ufu1p9WTzx/dS6rQS9vVZPw/GfmBOH/zwukoCnEjKGwHG2c/Z5+JHYZyu6Vujax2bXAh8eNgX5LPyfjPwQeUEfIhnh8GZbhbZ8z3cGR/H//fb38DzfPztX/8K/d1diBidSOqAPvlLxF8os3gV/NO//BZ379+Hl81L47qY4aStmOMY00F7bludBOfMe0QvhViYGJU4Qui4GBwZwW9+93sM3r2LbFsbwsRBLl+QYwtrNWEvOA6NJI0BJIEAzqJq16X2blZjbZgPBC8IPoi3QZKI8WQfm2rfQxzUpC20BpUCQgDoaG/H2jVrsH7tGuTyOalvFJJSncDzXQF9bM2lJuYUJZI6oukD2pTahlDCSLSBMfvCZWVXxTMgwcxMSdgOo+PjmJ4pGZaDr6wH1stxETtAuVrD6PgEZkol+ARoXFdACG5XQAUyGQwSr3uiMZoaqWnfpzmhmv+JySQbrCiUBBCajL5y6CDefu019LcX4cURGHdKq02psYAarZ7wZ+Na0xuSVkxMHCXPooS7Y9dw/My7GCX4kA0QkztE3w82zmSYUH4h/8sgrmXRUyT4QObDXrgoCPgwOwOuzanEnCZMK6nizLlzOHP+PALGuXo851ZIZPeHAJkCRBkX2Ld1K955meCDJ0agcp6tBEiaXx2QbM4FwBBJT7P7iIJysiw/Vwcs9GTPprdYsEn3ZzHWi1aPtQEIPrx3/Dgu37mDkOkwNJykUa7j1UEHCz4ksRpOvnP0KPZv3Y48r2029MZwyB6DHo1APcqAkl16hKhNAR/ebwAfwgXABwMq8Ljps1Ku4vOTp3D+3DkcPXwYr5L5IDG5AofI/pqK1uVaKsR4Xq+aZ+PaTvcyrUBagbQCaQXSCjxvFbBPF7N210s9wlmB6FI/8fSWa94HS8/V5GWeimVi2Brxz32elafeR5K7rukd0E+Sfv4ivthMWvmBIjzKfKDnw//z299Kg/w/CT709CCsVpAxs/8KPgAhndvLNUm7UPAhhzBKngz4IDPyoczU+34W5TAUuvlMEODDz47jo5Ofi/SCDXIml1dTTcaF+g5cX13jRV5BGYa2IWYmVBuj+cyIWGL6+DlHIjE72tuE/ZBjdCWHIBkQBBZkRpZNXiK1HOjtQX9/v7AlaFApaBqBBTF2UJq1HcLKzpjbYnCbtn2sz05LzKimJJAlUalWce/ePdwduY/pmRkFEOhLwdZXNqFNDyMYZ8plTExPY7pUFrmERpESfDLGktZgssFoUmbYuR+yTkUDNemCoIwvoE4S1ZDh+5UK+rs68F9+8hPs3roFBdYnieCbdBAer0tPguf0pY24jbilNIU1K+OegA9/wOjENXjZELFD8MEVtguJCmS6cCR6yCGq5eaBD3kDPtixoukHDOzk+Z0p1/DFue9w8tw5adAjzxfvD0p79KUjSFgCBIIcYP/WrfjBy/R8UPCB/xOci6CgARHklixmrWp/WE+saQJC1CNZ2cOTYsSlCY7ZW3NdZjN3dmIhEEIkJYkj4MO7x4/jyp3bCAR8yIBGpxz7yhRQ1oPAJQ3gw8Ets+ADUy7qLgoyrh1j4mgkWI8BfBDDyUgNJ+VHisnr0BXw4fjJU7hw7jxeOXIErx59hbQoAz5ZsMTyT8z5EwzIROo+p9dOelhpBdIKpBVIK5BWIK3Ak62AtiEiIG9pw2Rj8rmyObu+pVU9tYVt7zt/B0xGmsrQZRJLZfiNk22PutNrevsN80E8H168V2NBG8GHuzScbAI+ZGWG1jIfmoAPuRzCcHHwYdmiNg34wEjJbK6AWhgiYMPiurhy6zZ++/vf4/bICLx8Adl8m8ykkuXBdtDzTYidAR/o7yDgg9C4ZQq3Ofhg4jAZKUEgpqO9KBGcOQEwJChTJAc0oiSIUK1UxaSzWCyir6cHfX39wprIZrMG6lAZgqREcPaZzZrp+LRpM/OfYtJoBr62WYijGOVqBWPjYxi5fx/jE+OoVmuSckAmAz9JgEgOh80+QYpAGQ80mBR7CZ5Pvm9YSerb0PBjGA/1pAsTqxlRC5U4CCIHGfpHVCqIalX4cYQMgIO7d+EvfvAO+jo75AIj60FmoIWC7mjax3P6EvmJYT2w+rPgw1UcP/2fuD9xtQ4+EByQ5AZJdqV7g4IPMcEHyi72vI0tG8h8IPjQqP1vBB8SAR/OfEfw4Ttp0IX5II2qAR/k+0S/JBwyHxxHwIcfEnwg+CTnPFLzUxk7ymBYCHywgAaPTlEGHas8dv4IY8eiDma+Xq49M9YF4BCCj2X3PDgYLPgwaMCHqw3gA8eeyi6MOEFAQQUf+orteOeVo3hS4MO/vf8+wrrsYpb5cOSgpl0I6PMA+FDB8ZNMu2gAH0Ky0HjOVKYxK34R+okUiDG+6SutQFqBtAJpBdIKpBVIK7BcFTBTzy2CD2zIDfjwDEeAL2QcuRj4YHvnR63/2j7DfBhLwQejbTGeD88I+BCR5h+GyGZzEhVKn4fQcTBVqeB9sh8+/RRxJoP27m7UgkiMFgkGJEko/g9sYOoJGMY1wfAf5oAPKhFXk0RhLnCWMk5QyOfQ2dYuDIhioU1o7ZVSSdCxAtkWZln+m94PmWwGHe0d6O7pERCC/hH8OxkmMrNsG3/bbxiwg8aPbD8o+yDIUiqVMD42hvtjo5gpl4T2nUSxSCrIKhCkjs0K5Q30j4AjUouJqSnxeuA6uE41ttMZamFhGGq9BSB0LdoGqcdDIvugSRjSzso6wkoVLiUw5RLW9vXhp++8gwM7dyLvsZlW2zzJABV/A3pgzOrYH/XiXamfWwx8+Oz0H3B/4hr8uuyCXhtCgBDwwSP44OQbmA8KPnhLBB9OnPsWAU0Z68wHC/IoMi3gQxQJcEbZxY8ou7Dgg2E+yM40BR9sxZXZYf0kBGBJImFucLjNyk4MUsyzHzNNR2UXarRqzTB5DTYHopYOPuhxCZoR1dDXUXz2wQdeK0Z6Ya9A9e7Qu1P6SiuQViCtQFqBtAJpBdIKLEcFFHyYjfVe2jrNJG5TOe7S1rASlnqq4EMqu9BUA77EcPKZAR/Y9MRi3siGhs1yNU4QOMDlm7fwv//jP3BndBTZ9iJqpLdnfGSzGcRhTc0nDUuAM44qu9AUCvFtaDCklBlhplKI10IkjTpbJgEuHKCjrR29XV0CRjDtIQxCea9RviFNmkl7yPpZFAp5YU7kc3m0FfLymywCiaLkzLEBIigrYSRmpVJByfxMTU6iWiWIEKg3BA0x2dBJvCLBAUi0Jv07CDRMTs9gYlqBB7i+gCgW1ZNoTt485skuWEtt6bT9USmHmmLiZqYxAAAgAElEQVSK94NZR60Wwo0ioe67tQBH9u/HT995GwMdHdIUstHlxK3OAr/g4MMpgg8NzAd6bVCG0pT5sAGH9lrwITfP8+FB5sNpMh+++xY1mjISfNDcFr23NzIfBHxwsW+bgg9FAR/MaJALYKngg3UPJuMhRKVawsTkGAgI9vZ0I+P7mJqZFr1cPtuOSqWKfKEdbW1FYWQogWphIGox8EFqthDzoaOIHzzDzAcrIZkFH5QZZV0qUvBhJTyupPuQViCtQFqBtAJpBZ6PCsyCD60dD6dFdfLn2X09VdlFCj48u+CDHfI6m+6gxibZdTBRLuNPp87g09MnMVWtwi8UkPge/Iwn1HM+zM8BHyzYYPwf6oCE+TvXaVMzJAVAeOnqUM9Gq5DLorO9HcX2NvlbUKuJGSRZDeKXEMfi+UCgRBIlaoGAE9wH3/eQ8TPIZjLy32ICKrKSBGEYoBYECAhqhJQ76G0il8sJ6EBwIYyYREJphifJE9wGNx6GMaZmZjA+OYUyfRm4XqIu6lKp/g0SJUMwxdDijVdEXX5h0g/qPhKG+SAgB4CgWkXO8cVocnVXF37+zg+wb8d25AmIxLH4C/DY9Zh0W+r58HzO4C7GfPj01H8Yz4cAsZieEnxIFmQ+vEzwYeM+kWLMNZxsAj58+y1OfPetyC4impkuBD7EEbIEH7Zuw4+OHEGRng/iK6KGi8JKeCjzwbAfrBVpEmJichSXr1xCtVrCjh3bUMjncX3wukiP+voGMD42iVUDa7F69To4Dj0pmCKTMdIQOxZmv8SWDj40MB8ou3jmwQfJHkqZD8/us0y652kF0gqkFUgrkFbgmamAzdFqVdkpncSzjT3UJ97nn6zU8+ExDt9mng+cMb/3DDEfCBKIbMCAD5IA4DqoRDGuDw/jdx9+gPPXrqLQ1YXEdxFEEXIZNj06e0p9ugANordWtoLMGRvJgxriOTLTT0YCm3x5SQwnjSPVKZ+ARj6XRXdnhwADZD5kMr5INNi4Ex20hvoEB3waQFIqwWbeGpqIL8Xs3Kb64JmZT9lXyijU8ESNKBsSCmTfiahQdhGiWq2gVKqiVCmL5ESCO13S31WpzyZT5BMm4o/MDyuvkG3aiEXDphC5hRhN6m2K/x+FgdTJo11AGOHYgZfwo9deQ3dbOzKsn5gBQgAOAUTEFyB6YcAHPXPWcPIqPqszHwJESagRq2boSl2EqzBXdrH1oeADDSerOPnNNzhpZBeRxLiqjaq85jMfPBcvbSP4cFTBB/qNmFxNMdRZAvig9w4ZMYjjAKNjI7h8+QLCqIKNmzZIgsfQ0A2RCFEWVSqVsX7dZuzcvgeZTEGifT03owaXdSDKfotxrWpo+oDnAw1O53g+NMouAvR1tuMHr7yy4j0fPqfnw/kLmnYhhpPKppJ7iTFhmTWaTT0fHuPXYLrqtAJpBdIKpBVIK/DCVqARfGjsC60heCM7wP7NJoXZGPFZ0/FZNGKxVLOVUuxHkV3IY7VJRXyU46gbTo6Ojz3K55+LzzRLu3hWZBf1QSORk9ZXXiMpaT45Wavi5Nff4IPPPsFEpYRMW5tEG1JaIr34fPDBAhACApAboCwBWTdp3mQXmFZJt8blaHRHP4NIAQeyIAp5tOULyOdz8IzzP9tANbyfjcwTWYZaPZj2axZ4qPv11YUPumGZczb+C9pYinmF7CuPrVoLUa6Wpdmr1ijLsH4VjsyyW2N/VWvp/shsvcQtajJGnfVgGlcxrySIYrwkxHSUTWcQiPeFE8bYsnYtfvLWW9i5YaMYGoosRZ0ITUNlEhBMVOhzcfE0OQi9cUsgqZzxOWkXp/+AkYkrcDM1xIlJuyDgIF4JZNHwPGbFcLK3g7KLd7BVDCebMx/IXCGoNF2q4sTZszjx3TeIsjlhPixoOMl0GNfBgR078OMjR9HBMc0oIXoKiA+ISiL4eTvYH6TVaVtsIywJpIyO3hPwIYjK6O7uFPnF6Nh9hGFN5Ehk4fT09GPXjn3I5zuBhD4nfhPwwch84EqcLyNz3/3sM1wZvoOQkpIHwAeCXMZwMlLw4YcEH7buqEdtPs60i0cxnJyqVPH5KRpOXsDRl1/GsaPHBMzk/YP3kVlRlDX9TMGH5/V+kR5XWoG0AmkF0gqkFXiaFZCn1YZJR9sXNgINdv8am3XOWclzi3nNb+QXauyf5rEuddsp82GplXqE5TgwdEaavacJW/E83B2fwD/+9jcPRG2utLSLuRfB7AVAlgJnlKtJjJHpKbz35z/j+Jen4eZyyBWLCAQAIJPAuOYb5sOceE0RJswyIZiHqLO0ihSIyIMNmxg2xoYJodGlYi6ZySCT8VBsb5d0CzId1FjSkQg+MgiEcWFAQrv39WhCm1Rhfsti5k02iQkZGPQKSCjNCBGFISq1GianpxAGEQKRaGi0H+nt/DC3ab30FXcwavKEUTJqIjhHbmEiOy0DQxI5+DcebxLDj2PMjE9goLsbP3rzTRzcsw9d+bykJxDemW8raSld3wcxfIRh/kQ/sjD4cBViODl+VcCHiK01fUrofUD6iMz1czxkEVUVfHh53xLBh5kqPv/ma5z89luE2SxiSntiju0HDScZ6UgfjgM7tuPHR14R8IGNb0LXYgIRwojh2JgFH2yqROMXjIx9YT6Q2UOmzQxG7t9FuTINYnt1HwsfyGV9VKsBMn4Bq/rXw/fbgISJL7ymGiU4dq6foA3BBxc37t7FewZ8CHxfonMXZj7U0NdJz4dXcGjFgg+eGOLOgg+HcUyYD5QokdVEEKpRdpF6PjzRCzjdWFqBtAJpBdIKpBV4gSqg3Z8ynoklyIQo50JkYpfPczopNadHILOZsnEjE58PVNhln9UySm5dEqdRm4/rBDZjPgyPMWpz5YMPjTWRmErDH9CZ+gSx56CaRLg4OIj3/vwnXB68jmyxAyEjL+qsByO7MKwGC0Bw3RZ8YASidFMGfODFqOaUNFM0EXkmDk98IAxOwOY7Y/wcctkscvmCSD7oO8EcCJIiNCJXm35r+lhv8oTUYO4GhuEg4AXBlYgAA43+qqhUK6hVqwjiCKGwGDSNQsEZ/bzsFf8mDY5uQeMU+XcLPtDHwQAQBpwQwMJk3FrggdsWpge9NKIIh186gB++9Rb6OjvhJYBPUMuYeM45RwZheZHBh5Hx5swHORMS9ZpDVMuit2MjHub5UGc+EHw4+zVOfPsNwlwOMZkPsbIY5NVEdvHo4IOODwUfaG5KoVMgPgVRVEMc1xDz346yEURC4KhRqYMsMn4RcewDSQauk4XnZefJLhSAWAx8CBYxnOx/7sAHfShI0y4e1zdgut60AmkF0gqkFUgr8OJWQMAHeVZzNCrdgBEiCxczen1P+iIjRZfWRNi6uvycyWCz7LPOfFgIfLA90aOOmHrU5otqOLkQ82GYzIff/HrlMx/mdLbavElMYJQgjENGd6AchKgiwjcXL+A/Pngfo+Uy0NYmYAIvMrIRhAFhLjiVUhjvhYZ4QAIPtplTXwiyHGRr6tNg5BUKWpAZIP2CpDxYECNDACKTRS6XRTbDRoy0c42jpKRD1iN4gZUoqExCbgDG+4G/mXRB4IEpGNVaTSURBAl4D6AvhI3ITJh+oV4TMn9qwAYFH9RgUm8a4pQxy34wZpei6Dfgg725iO8DwYcwQKZaxZ5Nm/HDt9/G5vUb6gkgjayHOibT4C/5ooIPNJwcGb8Kj7ILGNlFI/PBgA9x0CC7WMTzYT748DnBh4xGbVI20Yz5IFGbnvs9mA/2i4jAAsddDdWghEplhvajiOOqgBH8IlNpCQ1QaTDJqyCDJCILqB0d7X3w3BwcR1k59svO6HRaAB/mGU52FkV28awyH1SWlTIfHvVLPf1cWoG0AmkF0gqkFUgrsPQKqFBYM+7qvZB5LLOycO1GlKWrrQP7FQe+sFfnvkSqbidVl74bK2pJMscfO/gwMTW5og76Se3MfPCB/6YfAsGH//Xrf17x4APp4falLAIDQIiFAankDgLGQ3ouxmam8cfjn+GLC+cxVgsApkoQfGAqgwEi9FpT4EEFEobdICiDlV1YbMB4N9RZELM9FGeFxe5PZBVKb6DpotTbcSTRgtv1HF+AD5pYigklzf9ETqEsBfELYDKGyDQUYOAMMhMwyEjgxaHEBgU/JH0i4qyzGkpyn+seD7IPNjjT0OrraKXeeohu2lQLq/+SOsqPznhbMCITJ9jY1YW3jxzGS3v3qayEUa2sZYPkohH5nGXyP59JFxagae75cBUKPizm+UBIKF/3fBDZxRLAhykyH77+ChZ8sIaTdfChkfnAtAsBH+j50JrsQul4Ok4EJUeIKK5i5P5tXLmqZpNxUhFQwvOJpJhlExdJzCsqiyTOoa97LbZt3YdCvrNl2YV4PnDz8sWn12Dd8yEO0N/ZgR8ee0bBB4mlNW4sImkxoGEatfmkvhLT7aQVSCuQViCtQFqBF6oC1vOL/l3KdlAJuTXgt2CC9iOh9CXsSfjUn3Gzmtxnein7mwVcKMbyWSgu+yseI/svy3SwdZBOcTkMJ1PwYa7nw7MCPjAl0p5/Y5+ozAHKDkJNZvDzGVTjGKED3Lk/IvrxE+fPw81mlPXAC8YzZpLSXSmtqP5jRBTi91CnGxkDOEtDEqM+25ipRooggoAa6lpiYA3jg5AYYMOQHFRfpSaNgijS06HBaNJ6LkhzaxsSbrOeUKFAhH7WIjIqr1C2g1lvXW5hjSetw4Slz6uHhIAMhmkhIERk2A7CwFBZRzGTxc9eeQWvHTiAtkJBbkZZ1tJ4YEj0p0E/7Y3Gej6obecTfM2W5LFvdK7ng9hyIkIZ90av4pNTv8fIhGE+WMPJxGFAiTBk2FJ7YjhJ2cUmvLyfng/7JQFDozbtONI4TEkrcRxMzpRxnODDNw3MB0lssZ4POnLIyKG5JJkPB3fuwI8PH0WRY1+8QJp7PqiESAsoHg9zwIcAQVTB7eHr+Pqb04jjCjw/QuLo3wWE48HFelyeW0BQ8zDQvxEH9x1De1s34aoFmQ/kDNHzwRpO0vOBZpoh01VoACtpKgQcTcM+D3woiLOL8ZEQfxa9IMgKITDJq5FgoNwzLLzf7AvFXjcmXYbVqkQhTnxzFq0bTi7i+dAUfDBXPfdf7htP+Np57FdMuoG0AmkF0gqkFUgrkFZgfgUs16BhnrXeSzR7b2lPB+aZqOFZIjYS2lpYQ7VaE6Nwti7yfMRnLeP/IKl3UagNuRjtSzagTD5mMxlJ+svwx6es1vhENPF/s73MrLH+3COXVma2daof85McISn48BirTVTKUmws0kXUioaT/+sxyS7qDZRtjCT3saH/aOF47cU35yPmulIzRTY/NPVLEDuOGDNevHULv/v4EwzeuYNypYJ8ezv8XBY1SgmEleDX4y71slJgQSUX6sKicouGWMx6w6K+E4KIiSaesg4HYS0QVJAyizgktYkTxwoAZGmixyZSUgi4NYikQpojMiCE1eBqKoW5GCWXwsg85KZUBwrMJS2Ig6E9WQmG9ausgwuznhDSUBqwQ7wizH/L37mfZG1EkTR5YbWKQjaPVw8dxA+PHEZ/R1FN8qQes1qxuoSkfsIbkJD6Ta/x1tPManP+LWr+LXjxwSI34nqSiKagyJkzqSHcDUnu0CLqebGAkj2PLYxHXdRY9wgSxHFH8KGEe2NX8BmZDxPX4GYqiESa4COOXTGcTBL6JrBZ9hBVffR2bMaRl36CresPmLQLT86F7p6DoBphqjSDGhG4jI8zFy7gky+/Agp5MWrkXigHxZpZGjmQGBsCB3buwE+OvYoO3xPjUHqV2PGmffgcnYwW0tLopH6hyCvCuISh21fw3fkvECYlJE4NcEORXNDE0lwpcBNfzDSTMIv+3o14ef9rKLb1iRSDeiFrYsrNVqplTJUrcLMFjJZKeO/TTyXtIs7mJEKXjB5eT5IO2gA+JFENvR3t+PErx/Dy9p0g+EDz03rahbAJCKBoVs3TBB+OnzyFC+fO45XDR/DasVfFIVfOlknu4MFplO7smE/Bh5YvxvQDaQXSCqQVSCuQVuCZq4DMo2oroUaQ5rc8AZoJFJVpz+vSmzVEOsMi7ySUpIsf16xhfS2oYKY2I89t1uOBz4GGhF2f6NRnQ52clKddPjpSeiHBBTrhlc+3o6ujS0z3OaemjHTtYchWF2NzOTZlqj94bHP/1vAI9ICJ/eM8qSn48Bir20itsfQYkV08RsPJ5QQfWimNZQ/MhCHO37qDjz47jnMXLsDLZuEVsuIP4eWyiCJrIKmzjCohsBIMjfRspCJZacbscRnxRgMgEcdRPe2C6+dFmMn4CINQAAlhFoShAh+ui4B/z+XkBlGXV5gNiIrD3kZsE639qPaHpEvJDcbcaKy7pPm8ZTZoEzbXXJI3Ed7s6qaTGnuAKAiQ83zUSiWJ1nz9lVfw6uFDWNvViZyAIAZ0sdQGwUO0Ca/jSuZGIzc/wyBp5fzpsg2NmPlXI2Rhl6j/zQAPkkMsUaxmLaaBV0WMSSwxtbDnV8CTlmeZG27wBtCInQgRZhR8YNSmpF1UxJSR/hxRpMybOA4ktpVSibDqobdjC47s+xm2bTDgQ5Ix1C9t6MszNVwfHMT49BR61qzG+aEhfPb113ALbSBjQOAgYQdoVZQBoJGw5Boc2LUTP3n1VRQJiknCgi2W1olfbvVhJbVTQ1T7R4IlwnAQ8OEyvr14BmEyjRhVwCX7QWNGCWoQBHEYrRln4UQ5DPQQfHhdwYckK+CDLIpIvhDHJ8Zx6dp1xF4W2c5O/PHUSVy8eRNuWztcRony6y+m14Mem/iucA/DGno62vDjY8dweNsutPHLkOCZoBT6Iz4m9S/up8d8IPhw/rtzOHbkKF4/9pp8i+suqlFnCj60fndIP5FWIK1AWoG0AmkFnvUK2CfJhkfqeYc0n+Mw+299dqs/7ZoZOH3+k4lCeShPEARVVCpl1OgbF/NZriKTZa28lF2tLG+RbEcJsn4OHe2dKOTb4fkZOMKOoBff7LL68NbaZCL3i4b2T+qVgg+PsdJPA3yYpd4bSvj3YD60WhqO21oCjFWruHD9OtgAXB0cROQAfiEPh0gdLxORTOgFo6wHzqDSFNJQny0AYRIdGp1PbfMqjZtSJOD5noALttEl6EB6EtHCaqUq1CYyIMJQfR0YzUmQQg0fDdvC0wuc9SODQ65Bc7/RGXsjreDfBTQwsThmxlrNIRRYsNIJ2YJOjGsLR6CBNxDTaMqNiuui30Q1AM0KD+zZi3feeA1r+/uQd2XeWsAZeTXIYGQblk0g9zptEqXhl2Z2aQSx2XPccHNt4cTbmfHGW7GVz1hAiqsTNNYAEGRwqKNvq69G8EELa8GHu8J8+ANGJq7A9cuIHXpz+IjohcAbdxzAE7aMh6jmobe4BUf2/8U88IHnWeUZ5VKAW7dvY7pSRs+aNfju+nX88dQpxNksEi8jTB/Tw2qKhjUxjENkHbc18EEAIzOuzLibBR9mMHj7Er69cApBPCPgg0PwwcTAsgYyPhJfwAc3ymOgdxNe3vcaOtp6ZyM3jYSIAMT4+DiGbg/DK7TDKeTx4YkTOD80iDiTkxhRuCpBoaRJwS1t2JMoQG+xDT9+dS74II18Cj60OpjT5dMKpBVIK5BWIK1AWoEnXIGHgw/zd8hO82mPMhd8EKo1AH12pCcZfRtKpWnMzMxoP+HESDzLVm3lYNlX6KQpe5cw0MmmbCaHtkIH2tuL8N2M7BMJF8p6YB9jJoRa2dQKAh+WLe3iRfV8eBHBhzABykmMUq2Gc5eu4LOTJ3Dj9m0gkwUyHpECJAQeeJHQE8LonWhqJyoIGzUjwMNc94L5ObdWfsFkjTAI5MLLZLIgE0JMLWV23RVJA3/Ef4LSBYMgWuBDsjU4k2yBgfm4ZgMly9Kh6hR5YSHMwoWNXg7630qbsh4CaijJKM0EDkGHQA0KvSjCnh078MM330JvZwcyrouc58osOo9DgAYinEZ5YXBWnUU34IO9Ic5iq/MbfLt0sxurAiTN3mn2Kfs3OcJG3la9dobZwBrEMTwBHDTXmIfgMY615ddc8EFgHMN8uDt6BZ+K5wPBB8t8UPCB/hiku1nmQ1T10GOZDxsPqudDQnlOI/hQw9CtW5icmUHvunUGfDgpDToyGSRMPbET/oYdIJakTLtwXRxcKvPB0OIWBx8u4uy5kwo+OBUDPlhqXiymq4SplPlQwGqCDy8RfOgHYsoubJIM5Uch7o+OCPjg5tuQ5PP45IszuDI8jDiTRUiYQWRI6tWgI9cyHwL0kvmQgg8tj9z0A2kF0gqkFUgrkFYgrcDTr8DSwYdGKkDj83HD39UIT558ybSuVEqYmp4S1kMcc1KUj1NMyyObtTVqgS5Nw3x9Po1D9Z5jX5PPtqHY0YX2fEFUvWwr6LMnSXuNeugWyr1SmA8p+NDCSWu26IsGPrAGnMiv0pASCcq1Gi5cv4ZPPj+B67duISTjIZ9FwpQIcW7VWWmCCLxcOHusdPxGz4f5MovGhAyyJRzxcBADRnMSyHgIqjUxaOE5YOPre740XnRX9V0fQZU0fEcBCRMDaoEDZTDoq86AME2i8iUM66EBdKjHahq9lv23GlUSiWQigTGepP8FwZAoRlyrIed7OLRnD9567TWs7u0Bgwx8YX9Y5bxOjStIAoREQA1QYsUX2iCafV6UVNCI2tpRq7P4clzm7Ua5RSP4MAs6KOhBVksjkcxumiaLcRiKLi0n/gGqP9OGluCD8e5o6RpbBHy4fxmfiOfDFXhWdkGWQ6Lnl4CPiCUs80HAh7/Ato0H4NG9YB74UJqp4ur1GxidnMDqzZtx+fZtfPzFGfIOEPLceNl6dGsjOwBRKMagywc+TOPGrYv4+rsTCBILPiiCrrILnneOfTIfcnDjvIAPh/e/gY72ATgiJ2H99YxGcYh7I/dw5fogkMujra8Px7/+GhdvDqEKFxGvI498m+bMhz56PqTgQ0ujNl04rUBagbQCaQXSCqQVWBkVWBr40ES6MN9Eoe71oA+3nGCbmJzAxMSEmJxnshkhAgcEIRz6kLUGPhhlNlxX2Q9sAKS3YNQ7fBSLXeL/IIl5EdMUMzJJyWfDR0mLWCngA0fJo+y/HV1revtVHp8yH5x6JMrj9nx4mrIL26yzOQ4oa3AclMMAF65excmvvsblwUEEHBG+z+4TCelCbEyZWolEzOvUA1IbU2uq2OgNUDcsNCAFL7JarYK+vj7xTpiankZPVzdKMzPy70IblemO/Ddrz1etUkNbW1FMKG3sjVzQxoCSPhDW+2E+1ilJvcbLQI5XDPdmb6jW50FBB/0RUr6AD2RghAB9KcJAwIfu9nbs3LJFDCbXD6ySJj3ruvAtDcSgAlIDx0U1ijE6OYUzZ89iqlzS9Qp7xBg9UnJhavOw21wzGKLxq8HOxtuaz1+ffl5NO+VmYTBXoelT3uL72LF5M7Zv3KDGogSCjMcu76ONEpqlfSU1Bx9Cej6MXsInJzXtQmQXxnCS4ANZFsqGUc+HKDCeD3t/hm1zmA+8YRvPh1KAGzdv4d74KDoHVuHK7ds4ee5bhJ6PkDUnXFb3vJiVJlBCk39k8MFUQVIviJLXhO1w49YFfPXt5wiSqQeZDyK34ReRMh+8xDAf9r+BzvZVcJAT5oN+aVFHkcgX47WhIYSMni12CPPh0u1bCDwfTiYrrA5qCykbnMN8iAKk4MPSRmq6VFqBtAJpBdIKpBVIK7DyKrAw+NAIOJiptgYzSWEgW4+uuhPl7GdKpRmRW1SqFZnN8zOePHfR80HIsi16PsgTmMit1R1PTM7F6ouScQfFYgf6uvuMcb0BH4x9mH6mtVcKPrRWrxW7tMy6i0upRm2yERXwYXwC//iY0i6eNvggkgZatBLtixJEroNaGGLo3ghOfvUVvvzuO5TIVMjn4WUyqIYxvKwP33ORhMFshCZZEoYtYFtbmWG2aQkS4ZdI2kV7WwE7d+5EHEW4eOEitm/bhrZCGy5dvIh9+/ahXC7jxrVrWLNmDTqKHbh27TpWrVotrIurN25ganJy1ppFZrVd0WzJrYcgiGVGMCmDAEIdfDDxmyInmJ3/V9NJ6xOhDrSheDvEcAnMVCoip1jV3Y2Du3fjlZf2o7ezE5Se0HhSkjrYVMrNSi15uR8EGhhremP4Hv79vfcxNjMDP18Qg0DemMI4RBAGcDzWvKoz/oZFUjd+NMckMT4WMZCbFRkiCiRwWXpyRGEEP+PLbzJMGkEg4X9QZ0bzAUIL/CiPD0DGSeCBx+Lh9SNHBFihhMSJEmRM3KFsWiJUF6VpzLm2FcyhaeJsykTshFDwgbKL34nxpJs1sgumXYhZj34BEBThmBLPh7rs4lCD7IKNPHV7NCVNMDoxgbGpKWQ7O3D26lV8cuYMomy2Dj7YzAqpvvHgcJIQecfDod278ZPXlmA42SC7EIdlAavIarDgwzRu3CT4cBy1eBqJW5G0C2s4qQaKBB+yYi7pxW1Y3bcJh196Ex1tqyTJg34QFnxg6SqVCobv30eFLCXXw59PncTlO7cRehmRXWg2qWWpNMguUvBhxX7XpDuWViCtQFqBtAJpBdIKPLwCChdwoo7LNk6r6TuakMbYS+1lxEtB0isiBmfNjchoSGC7f38EURSol5xZL9cTJSE8n9trzXBSnzE5ea3PyQQfpLfQdgLFYif6egg+AHEQw/c1FYPPvRrhOft8zWfLRjZ+syql4MPDx84zsQRP9kLgw//69T9LI/S3//1XWN3Ti7BWRcY2sWx+AYSei6lyDf/0L7/B3fv34eVyCMME2QTYOLAK//D3f4csewUTOyiXkRlrjBRU1KMxEuEJlE00/mwQdQaerVHkOKiGEYbHxnDiq69w+uxZjE5NI9tWgEOakMtgAs72q6mKbfiVZqQ3Bp35t5eiAQWk0XXQns9j29at6O7qwscf/xk7duzEhmI86acAACAASURBVA0bcPvmTWzfvh33742IFoqNNC/a8ckplKtV7N6zC3/8+FOMjIxgYGAAxWJR8nXbO4oYunkTXT3dYhhzd3hY5BkSGSoxOsbnwXg62H9bqUUjECFpGpEmZHAmOSiX4SYJtqxfj2OHDmIf97tYJGkeHm96cs9SoEp8BKWrVxCBN70aEly5cw//+u57EpPY3tODmphmeqjVAszMTMDzYrQV82hvb8fo6Ki47YrJIwEAA6YQqBFAwsSMkgVCmQqXq9YUuGDTvmbVKkxOTWJ6esYMHosG660wQQYxm1sCFgQGSGzh7zBARy6HH7/5Bl7etxd5ofETlEhEBmPNQlsZkfJlYMeWyQ9KnBCxU4YaThJ8uAwnUxYvCFLVgsgYiYqnCJkPrqZddG7GUcouJO0irw26sAg0RDOIgKFbtzF0dxirN27EhZtD+OjECTiFNtQETDSpLHX2g0lRSELkHBcv796Nn73++py0C9XhmXhXm3ZhwYfG70DxHyH4UEUQTeH6zfMCPlSjCcCrAR7lO6FQ60wYimE+5OAlbVjTtxlHD76FYmEAbmKPzaDgToJSuYRLV69islpDx8AqfPb1l/ju+g0kNGIl4iUSpVhNYOt+Fmo42dfZLikejWkXqeFkK6M4XTatQFqBtAJpBdIKpBV4WhWYBR9kdq9hN/jQE8vEmJ2gk/7dTcRXjixrTqbOybBsSL6Yni6pp9u8F4XodPBu1fPBNAH1tUmkpmAfCkIUCu3o6e6VZ+qoNts7GWe1+sSp7VFS8OFpjbgnvN3FwId//PWvpQH727/+JVb39SGsPifggxgj6sUnAIRIDoAwcRAkMcamp/HV+fM4fvqMAVTySHyiDw4yvno0qKkjWQ0eXJ+z6iZqosEPQnwD4CBrDCW3bt2KLVs248MPPhQgYtOmjaiVqygU8rh7Zxg93T2ixdqyeTOuXR/ExetX8ZOf/RTvvf8+pmdmcOTwYfT09uLcxQu6zI0b2LZ9Oy5dvoSLFy+i2NGBUrUiyRoyA99gNCn7a4wV5cANYCLyDeM5wTSOsFJFsZDH7m3bcOSl/di2YQPaGUVK4MEkJqgkTG+GdekHbyx18AG4OnwX//fD9zFSKqGtp1vAB3oZ1IIA0xPjcJMqXtq3Fz09Pbhy9aokgRBYIevGxo1KJClrTMZJApRmyghqNQVgghC1oCaylNWrViMMA0kKEc8M+RxVM54wV9xsHjPVGu4N30N5ekqaVZ8Ia62CrnweP3nzLRzcvQd5GoCyFsJWsYjs0lkPszdPGvgQ2dVII8eLEKOE4bHLOH76D7g7ekmYDwQfHEokQrutmL6kghyHNVeZD3t/hu0bDwo7IGFahDTbRLpd8Pvl2uAQLg/ewKpNmzB4fwR/PnUKSb6AQJBlw8cxDbri6JSbRAI+HDbgQwdBKxO1WTcBkojO2c/zP8VLJLLYBK00lfkQxtO4fvMcvjj7GarRuIAPjk/vEgM+UL4iUUvq+aDgw1YBH4T5kBQMsKJ14D6UyjM4d+kSxmfK6Fq7Bp+f/Rrnrt+QJI+IPiwedYPGo6PRcDKqoa+zmIIPT/h7JN1cWoG0AmkF0gqkFUgrsDwVaA4+GLaCo8bcZP+SAUEmA80jy+UZjc1sBBfqzAkjYhZWbhOvCGmI+BT/MDH0/OObm1zXCD6QXVEoFER2IV4PnJ2USTmuQ6zqG6Tfut6HMY1T5sPyjK+nvpYXFnwQKri+rA1ilDgIkxi1JEE5qOH6nTs4+cUXOH/pMiq80JlXm/Hh+b40p7a5pwSinnNZZz6YiE6GC1SryLoedu/eLWyHjz/+GLt37cL6teswfOcONqxdp7KLwSHEUYhXXzmKP33yKUpBDT/40Q/wyWfHZVt79+xBNpfDmS++wOEjh3Hrzm1s2LgRZ7/5FleuXEZbWxvGpybFQFFuH5b1YH6LrCaKJN6ToAmZBUEQIiHrge+FAXo6OnD44AEc3v8S+opFSUWQpAvS5o0MQmfeNdtTokA5G2+kEDR3rMHBlbu38H/e/QPulWbQ0d8rwATHWqVSxczkJHwk2LJhI9ra24TV0dXVha6ublQrlTqrwdLC6KLL18z0DCrlqjBAiPqWpmfEG8DPZASw6OzqRFgLhBnCpp+fy/B8teVRqlVwc+gmpiYmRAZDzwo3jFHM5vCjN97CoT370M7lDcjC82tDHFu5SC3zQWUUrE0kkZqJYT5Y8MHJluVG77g+wohjheOJshJ1CRbZRefi4EMUObhx8yYuXLuK7rXrcHtiAh+fOY0wk0EkPhu6DzZO2cZROnGIgusJ+PDT11/HUsEHQ+RQZ2QeF8EHV8GHG7fO4cxXn6ASjcPxKKsJESGoMx8IPmjUZg4+2rG2n+DDO4uADyWcv3xZZDudq1eL4eT5wUEk2ZwcG5kPHB/zmQ8Q5kNR5CQp86GVkZsum1YgrUBagbQCaQXSCqyECjQHH3RCjrNQnJSj9LpSmcHMzBSq1YqRkzMNzNrOP3gkCzb3dd+I1mUXjSl0jeADn4M5WdjZ3qkSa/GG4EyWxnMyal5blVn/OZsisdB+rhTwIU27+J5XyYsJPsyNnrTmrrweNMoSEuU3HQS4NzaOC5cv4ey5cxi6e0+09F5GZ+cJOoj6Xa8oQ9M3rgOSjqHtK00N6ZHQ3d2NVasGcP/efaxbuxaVUhk3h4awY8cOkWzcuHED/X19ciFeuXYVmWwO+w68hFu3bxtvhESAhYnJSfQN9OPmrVsYWL0K5Yo21ryms4W86OXngw8WzFRLGObtRsIiiIJQ9ruYy2LzurU4tG8/dm7dio5CAcwT4I/EgdrUDAtoiLmFmQ2XNAPWNJY40AARrt69hd99+C5uTdxDvrOIyIA9BDqigMaKtHV0pY7c/2KxXY6tVq0KZUzTH/SGRLCEG5Ms4oQpkhnxeCDrwXqU8LwpIGQiMQQcsWkXNURJTSUcbO05qx8BSRCjM9eOH7z+Nvbv3IuCgA8ePLr01j0bHoX5QDkFmQf8mjDeCG7ZeD78fpb54BJ88BBFZsafsgthPniG+bAVR/ctzHyIYgc37wzj0uANdK1eg6Gx+/jjyZPGcJKRp5oIoeNbfRHEUyKKHg180NVI00/TS8elt0iASjiGq4Pf4stvDPPBNcwHkV3EAvZo0hN9HbLwk3asHdiOVw6+g8721Q3MB2UQ8RyWKyVcunIN4+Uy2vv78dnXX+HC0JCADxK16TU3nEzBh+/5hZB+PK1AWoG0AmkF0gqkFXiqFZgLPnBXDPAgzFf1PCtXpjExMS7RmWKFRR8Ih/Jnyieagwja1NufxkO0E7Ktgg82gU7XaZ+YyZz1vSzy+QJyflbN80OV+etkZQaelxVGhGU7i29cgzddsxOQgg9PdVgu38ZfRPBB7fKsT4MxrTM9KxtcXrh+LocKvRCQoFKtYejuXZz4+iwu3hhEtVpFpVaVFAw/m9EECunyLABhfB/Mn9l8sWFj009JBJvkjOvLenLZLMbHxgQdpPyBJpT8u2rl6QGRQS0MxBuB3g6kVBH0oJyAsgMeBW9C9EUgi4FGjsJwUDjRsKvsbx5rLI17WK1J899RbEdPVxd2bd6Eg3t2YaC7W8ASXuBZNuCM2zQSBpsYweZQa2hBHO5rDCdhtTjfHeDm6G0c//oUbt2/DSfP2f0AVK7QrJLAAgEGGk/K8fKYpFYWuFHnXIIZEvAh9WUzT/8HHl8kEgsmjbA+NNxhPKnUgb4RxsBGTTWpE9D3WE/6IES8AcYCfSDvFvDKoWPYtXkXMvDhk+MRq/SB0oaHUcCaXYnKfpj1xIhRFc+He2NX8dnp/8Dd0YtwMhUkLvfLQ1gHHwigWNmFMh/o+bCQ7ILgw63hu7h+5za61qzB5Tu38OHxz6VBp+yC1sViBWRYdHXmQxShzfVwZE9rzAc532RpCPLOmnOcVhC7Jdy4eR4nvvgTqtEY4FWN7EKZDxzvAk7FHhDlBHxYt2o7jr38A3S2rVkQfLh6YxAT5QoKvb347Ksvcf7mEJJMDgHPKzOleZ4eSLtIZRfL9+2QrimtQFqBtAJpBdIKpBV40hVYDHxw3ATTM1Mol6dRrZZ1Uo1mkUkk/QL7gHqufX3H50+kzf+39RNr/Ug1Jf1B8IHyY9fxxe+Bk52UXZCRrJOLCj5kMlnkcjn5oaydvm/15+cmu7JSwAdt+VqbnGw8nBc+avNFBB/YRDWCD9LAmAaNgz5kWgQ1/54ncoEafQQAjExMSZzhxavXcPXaNUyXZmQZcuX5Wy4oMbG0g9IkM4ilJUTqQEMYaqCmp6bQ0dkhLIA41pl+nyZ6YYRsVmf2+aIngzbiCm4QfKBHBBMtRPPFfQwjYWNwWXof0MTQmkFK0oAApfS5SBCTPcDl4QjLYtf2Hdi+eTPW9/dIpKbPXRZvB40VZeQmWQBiSmovNEFWKSnQWWpJ9OBGEiYccLa7iqGRQXx8+hPcGbuDQkcOsVMTrwH+SPWdGJVaGVnOZIeBsBm4fgIJFkTQG5Aev7AsaBIpyK4mdXC/KKugiSWPXT5n6Q5mtl+AEgMmSF1iD0nswonpn5BBW6YDx15+A9s37kQmySLjZICYUUGuADqt3lxk/IQ1ucEGQYDRsRFMzYyjvdtD7Ezgs1P0fLgMyi7EcJKeD2zotTsX4ISgSFjzxfPh6P6fYod4PuQbPB84YEm5A27euYPBu3fRv34dvr1+HR8cPw6vvV3AB8oT6lGwdfaDSmzaXQdHmHbx+htzZBcWRBMgrUH6ZxNNrB5wZmYa9+7fQRBPo7s/j4mpOzh+6n1UDPgAL5TzxfpLZCkhi4jgA5kPRaxbtQOvvvwDdLWvhZMU4IiZpkXECfhVJGpzslJFrqsTn375hTAfokwWVTJtfLI6dB/lK8+MWYQEH9rx41eP4eXtu8AQWxnHllIoGdjko1idomuYPQask5U1+UIxtZDxJCa1iUixTnxzFv/2/vvCysnQ9yQI0dnWhtePHcORg4eMt4yEns4yUDwPU5UKjp88hfPfncOxI0fx+rHXxBpajkdYQrrPur3ZE8HZhMZEl9YfE9JPpBVIK5BWIK1AWoG0Ak+6AvL4YZ6xrfH+QvsgE3wPPIrwYV4ZssP37qBaKVl/cHmelGcbTrjxOXl+iuUDf3hwy3VJdYuFaQ4+uMZ/zUHG9DZ8nmefI35dyAJuxiTXecjlsmgjSyKXMybzjQc/6z/WejhniwfTsDj7HE5sUsrdKAexxv2t9gcp+NBQgacBPtjN04BQXk847cJardTpQY0jQkgCSveXK9wAAGw4AgClIMD4zAxuDA3h/KVLuD40hInpacRsVH0fie9JQ+n4ntDu1bmV/YwyGcSLwM8IiEDNFo/dyyiFXJoN2Sy1UZpAoeiasgA4S84XP1etki3gIJOlS4FuJwoJnISy32RZyMrpSkj2ApvzJJEGqberSwCH3Tt2YPXAANrzBeQ9F9kGqYgG9SpjQpgEYqhp2FqmXnzbGllqIEWABDVEThXDozfx4cfvYXT6LtZvXgW4gQAUY2P3MD0zKakO2awvQAyZHmQ/CC0rjjXRguwI/o3/zmblnARRAJeZxKYZkzbMeE2oKqS5UU4diGFV6DsgxocZOBHBh24cfulV7N52ADm3A26SlSaZDAmyVMi0aOUlUpGYUhYaQkYYmxjByOgwCh2AmyuL4eTw6BVk8yFilykYCcIoFvCFfh+EHrhvcS2P/u4tOLLvHWxZvw8e2KBnpUHntxePm5+7cfMWrt26LWkXl27dxB9PnYTTVsAMGTwCnqj4hwAbzz+BIicK0OYmeGX/XvzwtTdQdMl0UbBJRo4wePSo7WlXf1VjWpokmJqewvC9m5J20b+2iOHRqzhx5gPUkglhQpDVQYBJryVFxV0i3XEBPjqwYfVOidrsbl8DFwVNwjDHRpZQaaaES9euY7JSRsdALz754gyu3hlGlMuhxnFH2YVpw/XYFIhwwwD9HXn84NhRHNi5U+QlmYS2RmzsjTeJHb+GbVMHMez4TsGHVoZ8umxagbQCaQXSCqQVSCuwSAV0YmE++GB4xGJMbozrjZRbPM/MRIf0EfIolyAIasbnYVJYwDpjwck/k2AhCXQr4VQ07AifKW0qoDyz83GSnmSc1NR9pWTEJ9vYddHR0YV8js+8BDAi+E4WHmPWyXjmRM4TOr4UfHiM4+hFBB8epZzsS4gPcF5f2BBBiIkZuvzfwtUbQ7h+c0hSMipRhNDMzHJ21vUZo8hZ3wghtUxiFOPLzLU4AlCOwfhO01ATEbQvaXzNXUSp/NLty/pIVWKzyuVFevH/s/fmT7Jc53XgqcqsvXp/CwACJEEQAgkuAAGCALVYpk15ZFuWbdkR4x/GckyMPX/XxIwmwrZISTPyyLIkLqIkklhIShZAEqQskCJBAO/1VvuaVRPnfPdmZlVX96uqft3o95CFaHS/7qyszC9v3rzf+c53jjLFvFDPkTQV+N4JctEY4RQoByGu72zjI489hkcffhgPXttDpVTSMRTCUC0WXqNilfjwlOSWwXYPCgxO2WLQxzsHb+Krf/7HOO7cxoceewigCGE+wu39t3B8fIhSoSDgY+/aNTE4aJNJpoCNx7zaUUy0gRPVFEfHxzhqHGAa+KaP5CiTechnzA6HEBWMIXTvIZtBX6ESYYyLqBa28KlPvICPfvhphLk6ctNSnOSLurbyJGfmxhovUYT9w1vYP3wbG9shcsUuXvz2l/DW/t8gLNPWaIyI7Qu0EC0XdX1HgzEwKmI6quD69iN45hO/iMce+RiKeR4bwQeCJ3al6Bzyxo9/ijfe/Ake+uCj+Ltb7wh8iEoF9ImAEwxzzSxKzNWmMEWe4EMwwbMfexK/+OkX1ArDkUCL0emYGhuudcVhTtKu4M/6wSb+breDN9/+CcbTHh54eAs/u/VDvPjtr2CEBiL0MA3IghEvRjS6Qr4oHAyjAoKohkceegLPfOIXsLvxIELyE6YE4PjUpd1qIOXm13/4P3DQaGDnwZt4+dVX8cbbb2MY5mUjOqZWhlgPFEL14EpO53Zjq4pffuE5fOyxDwtQk26JWAWR2EemK+GdbuwYxSjIwIdVbv1s2ywCWQSyCGQRyCKQReAOEfDAQ3ozW9o7YUgm56ExnAUoaN3EQhu3oIB6zrUqTNDpNHHcOBJjOMdFna02YyFK7jUtAHk1L465sU25HndIQpJ/TFGvbaJa3UQxKDrmcgH5XEFrZRYuV16WrxmEDHxYM3DLvO3dAB88KkdhPb0umfmwTFwWbePFKPldQILTLjjudPH2/j7eur0vAcA333kbzXYbw4iopNOCYC9/UEChoB9E0x6Nx9Is4CRDoIGAgddRYEIvYIKggCrYVng2i41J3J7Av3NbbzUpdwOJ8Y2lK7G3vY0PPPQQ3v++h/DQ9Wu4vrODMu0sCWAwEZMIozkimLDjCi/mogQ/nFAipSYnYIvKAG/f/gn+/JtfQbN7gPe//6YloxiJCUDwgQ4aN67dkNUmUV26YDBUvt+LTAC6irAHjBPO7f1buH14C+PcIGY4OGxhdiJKzUo+8abrA8g6od2jAyBA8CEqoBJu4tmnPouPfvgpOTEQfAhylopLy2PlWU5BEWAyGkd482c/wc/e/jvs3aihtpXDS9/5Kt5854fIF8fIheoH0VigXSuvo3QoClsCIDbK1/HJj34Gj73/YwhyZYEPYm2wjj+div3y5s/exlv7t3DtwQfxo7ffwddeeREDjiOKnBYL7tYyor6SdF7riG4XE3z8iZ/DLz3/Akr5EIVpHsU892yinKkWPqcf4iWKTM+i2WzijR//DwyiLh798IPYP/6Jzm00bQp8mubNZ1oNRwIJCGgUkZ+WkYvKePjmh/HMUz+P7eoNFFARfMZnrvmq5NDpdvDjn/4MrV4Plc0NfPt7r+Fv3vwJ+nzM0ukipNuFEDexHuwLAh+ubVXw954nm+VDoO9LgcJHBP0kNmoXNAMfVrjPs02zCGQRyCKQRSCLQBaBtSIwDz4kzAS2IFudTbb1apsgWzonEUZCE6No7MTWjRncH3TR7bal70DtB3s58MG3h15mb8J6ERHwYFL1xvA2tratM4N8AdXqBjaqm/qZ60K2S8vhLN0PvNZnL/+mDHxYPlYrb5mBDyuELKJ2v1XRmShNqTFAuxtWYqMI/dEIjVYHt4+O8M6t2xID3D88QKvXwWA8xGjIajAnllBgg94vRrrI9jHtSr1eTOh5Y+atV9wQUfp22ucLdJB4JNkPZB6wZ6qESrmMzY0NXL92DQ/dfAA3drexs7GFerWCYhgg9K0V04lsNOUP4ehg0nVY8UUBGekysBuAmg/ihgzx1u2f4qtf+yMcNW9j7/qW2U1ijMGgo6o558xiWJTbA9/Pg2A7CsU5WdGXyCQTSlbhJaY5wnDcRa5odH5NUnMUNj8npXvqWNGeWO3b2hXUREcQImQWi3JYxzNPPY+PPfE0wjwVAorIsxdNsV8ZeVBa68+HbRE/e+tNvPHjv8HOXhVbu0V87et/hLduv2FMkIDaBXmBFNK3FG6RQ5CrYDLIY3fjAfz8c5/DRx//ZIr1wGtkgjzdfg9vv3Mb7V4PGzs7+M5rr+FrL34TKBWBYlHjUpohqfYEKR1EY5TyU3zqkx/Hr37u86gUishPpg7W8HiZaWuYnapL19W2YeDDcaOBN370t+gO2vjgYw/h9tFP8Gdf/2OMJi1McgO1XdizhABOHiGtXTl8hwFy4zI+9MEn8Usv/ANc234A5CY4M1dtT2Gio8MjHBw1kC8WaeiJr3z9L/D6G28grFYwLRYw5r7EErKz820XGI+wt1XBP/zlX8InP/pkzHywlhPTL8mYDyve5NnmWQSyCGQRyCKQRSCLwFoRSLdc2A7cqopVfBUdvWh6XoUovtiKzFZjth+zNXk4dIW3HNdgZEO4dgtt7cAHd3RXo+3irFCpz8TW5Q58UJ+6Ax+YX5XLNWxvbKNSqmmNN5mofCQG62W9zgIfMqvNc16FDHxYPoBsnSDqIODAUd8pqWdsBSZrJsDIhG8wGqHT7aPZ6eCn77yF/eMjNBpNNFsNtLs9CerR7YE3E4EGDnIlzSmTCoIB5vhgAISoV07noBAE0gkol0pyjNjZ3sa1a9ewu7uLG3t7qFbKqJZKKFIIk4KRORPeUwXcie95XQjTTlin6SJhPhCBZSSIxlJ08rBxG//9tW+j1T5GucwKPFNIJqQ2cRbDguw+RaNyYp2yceTEIt0LoRkSe2ECTFYGQYfxlKR7Bz7MdlfEQnyePe+nMjEfLHKxLESe/WaTPEpBBY89+gQeed+jCHNlMxdlH5q0D0zocpWX2mOmY9H7mWw3Wg3cuv02iiU+YHr4gz/6XRwcv4VcYCAKHzTU9uB5SmyTjhv5klgZN/feh88+9/fw0Sc+gWJYEVJszTEGPPHh1Gi1bOzkA/zZN7+Jb7zyivQQImpJaMwYBO7AdRu10wiVUoinP/5xfP7vfw6b1RpCxxzgOPGvefBhymvhRE4HwxFuH9xGp9vExlYZf/ez/4Evf+W/Yhh1dK3NhsKLOhKtZi8fdR0KKOQr+PAHP4Kff/5zuHH9QZqbShHZWD1TsXjo7NLrDxGWKjhqNfHfvvwlfPcHP0RQLiOi4KkH63SRrW1CRYBJhGu7m/jlX/oFPPWxJ1EJiwIg9Dh3FQX/6Pe2nlnbxSojPNs2i0AWgSwCWQSyCGQRWCUCswV7Yzyo6ZP5hLS/bN0YFgI52TVbbXS6XVsDq3/YBLytXTtSe7IxH3zrRdKyfS+AD5ZDnQY+sL28gA2yH+rbKLD9goLk5K8KfFis77bK9Vhm24z5sEyU1twmAx+WDxwZBtNopCRGNoys2vt2CJcURkqerfWBedyY4nnjEQZqs4jQ7fUEQBwfH6s1o93pqqpPsGI0GohBIRHH2MbSBCiZrJdLZZTLJSnHVqpVWWQSbKhXa9JIoPMDwQZaZTKx4m0dgxmyzKTtYQ7RxLQiaIHI3FQsCt7Ua6i4qD1EOg3s4SL4YHT74biHwbCHKcGCHGGHSL1rpEyJVpVj8p9oXpiBo9OvYP+bSyg914THyLOxaWc1vX+yVbifhHDvKF5iQuRRLtVQCMsuAQ5kJ8nAmDbHauiDwJcpLTTJTjDb08GgL32HXDCS/kNv2EJQ4MMmMpR7SgDKHirURmBv23gwAZUYdravo17fMWaAPxZRVciEofgQrWH5AAtw2GzisNFEUCxK8JStQW4oOW8HAwTYasMHVrkY4sbeNRTztBglouwEKcUO8M5JCfOBQpqTaIQgT2cVMg8iDEd9THMjjKI+2r0jjCcDNwZMg4QH6pWBrfmCbiIBSoUadrevoxSWFHc1hOjeMYFWxm00UrcjRpMpbh3sC7QrVatyouFjOG3t5MEVAiRhmMfO9hbqlSplLBHyZhKq7pw3HCjiGRACq7whhmuTOjEreDpj5nax/ISZbZlFIItAFoEsAlkE3vMRsAKJ4AahEFZAU8FOFUELEPOHwXCAXr+LoYTYKXNvOmjWem0OcGqvlo2Yefe5yk0cZeUlqy1dL/cKSTTdMpR4fegY0GI850IV5YpBCdtbe6iWyX6gED3X5+T0ZuDD5V6wC/i0DHxYNqhstRibvgFdKtSb5QTvYiaENwQwUUhVcamJQPcK10Yg3QjZZEZxtZsCldSHGIyG1kah5NIcDXyqzf6vYqEIMR74t7zZX9K2xielxmqwecynjHFSJkq/TVSatPRyDAL9238tGw/bTu4OmgiTiZE5pwcixIgQG4LnTRcI19OVox1o4pbBP0jfwtH8jVbmK/cebKAiQcLQSGs+aCry89HMH6aYkG3hEOMkLg7CkOiNtdHQc1i9ZcpG2e7h4ZtVYuK4MGqV8dHn/gi+jBFNBogmIwRhTuCAtQH4dhfJMzpqWYA8xSXzTJ3d71IPH11zuklMCCY50UQCHmLQEElXQ82MQUmK04Dx1DmLgoFxEgAAIABJREFU5Pk5U4S5wJ5/LoZKzF0ibkwSdx3ppkLhVefXbNeaVrH8LLbcUPfDw0N+JHodDI5Pwhw8p8AAKD1oCKy4dhVngmngivX4SUjVAU8c4HatbSDNP191LZ1Lhxw8BMIltqH6HHc5DXzwdrHOjfMywYeXv4XXv59Zba5yd2XbZhG4XyPgnZt4fomLk9Gys1cWgSwC93IEDHzgOlgrDjmBGfjAn2wJnkOv30Gz3VSbha2VbX1qXwYyyDEvcOs79zu3GnfghvvXFZ82rDzKopOv7JjQplisOerikQkcYKu+i82NLWM9cK2oc76c16UwH5rt1uWczRX7FFYYfa8/f+ZAYKL7znED//cXv6gH37/+F7+Om3t7GA8GKLiqJLzWQZBHqzfEb//e7+DWwQGCUgnj8RTFKfDI9Rv433/z36LImyVWS0wQuXtNcFKII9OgGXEBl2D6G8gnNu67TTXptG9uYqAmgesGYMJ+GqBn9oeWhOvLJ4nu38mw8p/okix3XDoCTX5m+znzQVrcrAc+pCe9mQlQJ2KTpSWvXi3Dn4MBIPqraymx9zt0+MR52d8MPT7t5VGH9N8tuWSME+ZD0lvmpAedfaUHNuIoLzyKs29hQ6ZNwCG9Pxs75sXs0G4HLXnYOy24YynzolYYf+38dz6czLrIL1KNzueu98wZGGOC27Itg/8QvMI2l9SY8ghRGlu2yPJ6WluMh7gsFu7a8tw85BEDLxZ1G3NSZ4h1Guzn5JrbeDH9D9uPo+VpFwY6xCCTDujkWNCoc7+2c3JwlX18zGSZx83tlrD4LGS73FXmQx7N3gAvvvwKXv/+63ju2WfxwnOfURHDjplQi7PedZUSHb4DO1fj/VyxB052OFkEsgicGQGz556d2zIAIhs0WQTu5Qg4KoJzXvPggwpIXD/lrd200TpGr9eJdankLmYLZbeS9msp98sTCYNbO1115oMOf7a4Z3L7tsafRARZAi5UUatsYndnL9Zto1j+Zb0IPtAYgCxfr/EwDxKveywP7F6zbCcDH4zqnIEPpw8lYpT8z7/8LeCaBE68Mb5F4mzQNtH04PJbazfwKZz/6+Jj8MmpUrEU2HFC/NUJMiZ092R/6UVMugKcqAKseyvNT4bpJNmddypZvHvTh88qFx03/+ar7/4T/fVzxxcfiE+M0/vxIMQqMfEINd+TSA7zehndzkSC7JHigSk7iFi42Ol6LP7UxeBDMoo0Ogxocj/G9IdUqNhZ4o9wRon5lATdNudxGzodD2AHFtl5ecDJAJEEKkuPa8/omR8B/r0GZNiYtvaXGDYySsosIOR/teDcYghpQUvFPLDi9SYuD3zo40UxH2bBh1ibYg58iOecOK6rjMls2ywCWQTuhQhIfE4tZyMlINR1Si9274VzyI4xi0AWgdkIJEXI9BqQyygWokwnrNtro9lqIopGseubWrhd8SUpGM6XTk5G24uyX+XrwFZvW88lGm5a9XHtSmc2tvcOI1TLBj5QA0Ls6Es8qQx8uMBgZ8yH5YNrqZfvr7I6rs/vTkumLbE7mcT6PDyuVrvDOG1aSYAO29ADCwtdZxyla+ExxZ6dqS4FVVnWSbQXxe50SpS1IdhrPbectLqv35MHGE7Ust2k5sEHP2X57XwSP3sOsxWm9WJyEvRxOgtWuo7ZIB6A8BX8+et1km2bPubkZ0v0068FsHdaSFLV9NnrEF+PM8EHa70wvGF+zBgd0DNJkmutjWePbiGN2IMP1iySHI8DaXzoYuBj8X0rX2x/bp4tEKNsi5kP8WFfKvMhAx+Wn3mzLbMI3P8R4FqMrFM+Pyi4y1e5XE61Sd7/McjOMIvA/RiBefBB4ABbkfWd4uE9NJvHAiAoQBmEebVmqy0+XpvfGXSIV8WuAHmVY3k6+MAlZqgW3dFwhGq5jt3ta7LcZGu0ympzTPOLOs+zwIe75naRMR8y5sOdBrClR0nStwz4YEjBifzLZX5J0/oilsL88cwkxs6WZtExe7GZ+QRf72cFfu5NF0PpNAvPudQ+/ufqbawuiLHSrU+3UyXvE8HwwATPewm8NJV432ksnPl3ZwGZbOMCEYMP9heBD94u1PdDxG/yvb4JMrz4M61tJX7oJBF2P3mmQerd+kzXDpM6NG2xAHyIk3NrYHE7OhnPuB1J4NgcHOL9XGOhBg9epMEgi4rHAPytc3IMnQb1GSA4cQM/bk2aAx8WwVQZ8+FcIz57cxaBLALnjADBh2KxKOZDu93GeDyWfTZ/dzHP6HMecPb2LAJZBJaKQNwMraWLK2BSB0xaV2O0ey0cN44k4F0sBMgFOYEPsqA/oWw1/5En12L3NvMhBT4MRqhUatjbvp6BD0uNtHtoo4z5sMLF8iDCotxnAf07SQhPIpYx4yHO0BfvNGY4pLL1O9EwzfIzLrI72tbcebK1XvoPK5z/ipsuYgD4XSRV8lV2mm5pWOV9vgVgwXvmkmSLyTmCshBo8rx/ExI1xMGEIWN/1RQbxNozToopJkef8GCEvsbdgMkWdlrOXnTutO0IzgYf0iM2AR983+E84OOON2Z1uL87gJqgRBxR/ZAcvwCGGc0PBz64A/Cx0HbxdTl5ffwVtvC745kDVryA5vwoyJgPq9xL2bZZBLIIXFQEvP5Wr9cT+4HPonq9rvaLZQoUF3Vc2X6zCGQRWD8CXAFRPtG3ptpaxDnDjQZoto7Q6rQk2h0WKcg9MRt6J5h94pNnUor7D3ygU5xc1YYTVCt17O1cR06uaBQqX/86rPrOrO1i1YitsL2BD7QqYK+hqapKcLJxvFBwMmS+RNcEJzgZOcHJ/+wFJ4smOFkC8HAsOJlD4FVZvRieUhDD9Jy5wwpH/e5sKh1B00S58yu1TTqB8m+cT3DnWQJGUpgFLWb0Gs6gHVk6OttIMZNPpyvBdz6Ttbc4C3ywcr0TmFkmnu4o1mVbGVWLyMLc97mLyQT3PNjDYpZLql3ED3hPiPEJshMTtSTbi3D6RH0e2bKAGbvA7DEtMZ/dTp4Tbr8n4IL5sbWAHTBzWTwYcII3oyOx4yDo5Ww8DW6wWEvZwgf1RHC9WGbSFhOTJGJbqhTYkrqEio5OzDhICYciuW/S7B8zyFgEXKQuhhYFCwZk+vxztHydoh+N8fJrr+IPvvxliRIVcnlEozE2q1W88NxzeOaTT4HWnzwyalPbsUyRCyg4Odt28dnnPqPbYV7zge8QNdO92MKVCU6uPSVlb8wicAEROAHV2meknzd+spp/BqW2I/BAsWLOldR8oB03v+/s7IgBcTr4sMID9ALOPttlFoEsAmdHwIMPWqfkZBSOKe3Xc1P0Bz0cNw7RG3RBd3e66Y0nIwmTm8/ZgtdM0ez+Ax+iiFoXIb1HUatuCnzQencaIIzd+i5+1GXgw0XGWH6rtPsz8IGvgODD0SF+64u/Hbtd3NjbQzQYGOrkwAcuq8cOfPjC7/0O3tk/QFAsIRpPUcAUD9+4iX8/53Zh63pa56Xqn65nfT0dgNODc5JvcI5A3tWdzQEYy+7brzHO2l7JU3Keq8R02cNYKop33FlKG2LZtZP2uUT7xPwBKum0A7IFnE9VT9nXssdzSiAcNLDoieGPItUqkXyYJehO3CDuPZg7mDPdPtIfmQhOxrDEHa+Je78DCE+OHQMnF77ixD719zQioDctDqxdEve3mXW8Z0y4iC54+zzkwk8RqdF1NM2DD4uO3XfDxKSUOeZE+j2+pYmHOSD48Oqr+P++8mUM58CHz6bAB4EvcdwMfGj1B3jxlW/hBxScfOZZfPYzdLuYuMKIP28DdZa+5EvdmNlGWQSyCCwVgVgYR08O95b57+m/+U28kNrJ5wvXWLTh9gwHqahPTC9HTki5iXq+WRRqNppqvyDzYXNzMwZ3+Xfhupo2c5iMJxgORioaUSNiPDYr7zD0Fs4pJyTaW8ty2z5zdaB9boGxVCCzjbIIvLcjYLbyMP0WNy1McyNpaFHn4ah5hNFogHwhD9rTj6OhgEjakZ+LiXuFw35S88EJT0osnaBLgGgUIQyK2N7YQ61WF/shv0wL9V067wx8uEuBXLibKYEH+/LgAx9ibx8d4Le++J/vCD5E+Tya/SF++3fNajMk82E0RRFTPHTjBv79v/tN2XMGsvMjqm8J5KwsYU5K/3qspQrTeqwvKlavLVg4G4G06N4ZBYlVCxgXsv2yx3pGjnfHUaTFzAKCgF9ezSR66Tw5lc6n8ZH5xHD2b96C02kX+pz7jvsyu9A4R7/j9okjoyMUxNDDqcd6xv6X+2xLGH0slXbfKa4+eV90UH6lueB+sOt9TrTkjiMjtYHTDFGIFsXJnfeJe9drPSzCLmJWQQILxWe0xql569r0+PNn4D9+frf+33qPt6edO1Z/DwqAmAMfyHwIOYeOxtioVnE2+BCg1e/jJQc+fNqBD3kHPigZiUPuAAhd51UuVLZtFoEsAueKgBfV9S5Fc/ek/dPuT5uHHSIwJW2aX6eBrT7xN2Ya55sJGVL5CAGppTkIPGg2m2g0GigWS9ja2pT2g033jtFGBlY0Qb/TF+BQKpVRqZS1jiPA4J0y+LP6xx0zjgmQMStPF4c+PW4Z+HCuMZW9+b0ZAbWguvs2T6FJ03ogENHpttBoHGI4HiIf0uArh3E00nzCtov79XU6+GCxElATEVwF6tVNbG7uoFAoIq/59XJeGfhwwXEW+EBAwD2LDHwg82Fd8GHiwIebAh+KOfcoVt9C+mRiCNAehsskku7t6WRh3fCkE5FVP/uyt1/2WNeNhV9GnQ0YzF4jnw8tG4uzgIlV9/Vubb/sdUjH5CKP9TzXe9333m/nNosxzAp4euZEDDw40IXvGaaYD+m2i4sAH3R/3r/rkHWHYva+LAIXFwEPPqQ/IaZScQZI2zb7Jyi/B07g+OQN6600KSbJdVexSAX3PKJppGpn3vqunOhkR+ADE5BqrYZqrYpCaNoPZE8QI+11+xj2h2rLMGcMVkoTpoOxHOzFz+P7EsDDrNVXe2Xgw2rxyrbOIuDuxymbL3nPTcD/yHAg0NAb8D4/RH/YR45VWuVCUXwfp+/h+ymWp4IPPPsICPMh8ggRjSYohEXU69uoVesIcwbCXsYrAx8uOMpJ24WB4wY+HK0BPhyiUCxiPIpQoObDzZv4337zN8GhojqA+hntZOyR58AHIv3zGewSWZ4eg4lhxEpRWvWRu9LO3+WN181R7ueYvMuX5MI+ft1rve4BXeYYWfvc1jzINLvotPh41oNnPrzi2i4y8GHdEZW9L4vA1YxAbIU8UzHxTIc5xkNqVZPiVafKKXaOXGtRM2s4GiGKKDiXQzEsSGQumgyRy7NAY2yI/qCPxnFD24VhAZubG6hVa/pbNJmg3++j1WzLynt7e0fgwySaWMXQaUaxvcMDHtE4koMGv/JBgGKBLhqrtTFmejNXc6xmR3W1I8DirrHLx5gQfFB71VT6DsNRD43GMXr9Lqb5yJzIpgY+KFdaGSC82rHwR3cW+EAiWBCEKOSLGA8nlL9AtbqJ7a0dFIPypZ1gZrV5waH2ND5D2HIIgwLePj7Eb33hCyu2XRj4wD4daT7cfGAGfOAISrOIKMPmX5RgIV161baL4D6mJV3wZc92n0XgvozAKjon6QBk4MN9ORyyk8oisFYETLiZa5Q0DLoAfBCqkAIjYiAizfWzQxAwAGA0GoOOFv3+QGuiQrGAcqWIUpllGqvEjEZDiU52e10lLhv1OjY2NpWwGPDQRK/XR7VUx872Lools+kMyH7I50CwQYyK0RiDwUCgA9d6YRCiWCqhUCidJmd3arwy3sNaQyl703s+AiYUHTMfcg5cCIDhsI9W6xi9QY8eF/bFXgNyqIJEt+V+C+GZ4MPE4kWWA4GHaDRFpVzHzs4uSoVKSjPtYqOSMR/OG18v0JFSTU8og0kPYQw+hAVru/jC76wHPgyp/J47wXyYBx/gjouL/nSf9qLT9cSI9N/i1os1K53nDWv2/iwCWQSuYATWBSRPcwBJtTwY88HEPJO2iy/NuF1kbRdXcExkh5RFYMUIePAhrcBiYkNpAMLvdJ4JsXhRwhYK3/ZAJwuCD71+T0BDoRigXC0KXGB7BTEP6j7IchM5aThUq1UBFfxdt9sVHXl7cxeVUtUYDlPTd+AXAQcCHKycEpDg+9ieUSlXVFXkon7VqmrmtrPiIMo2zyLgIsDlhWGPLLRa+0UuoOZDG43mIQYUnKSif46CkyOBkgQr79t2y6kX5nVCk66NzZzpTIMwQMEA0kkepWJVDK9SWLm0MZWBD+cN9QnwIelVtJYLfsDENB8oDpkv4J2jI/xfX/iiHlr/6l/8Ouh2MRkOEZASFJnVJiWMTghOsieRg2YyxcMPPID/8Ju/iRBThLzx9Dnph7JVAQQskGo4L8zHP6aF+1IIxLrVzfOGMnv/XYrAskIRbgzEgiBrfjzlLWNWzUUr913yua0ZkvO9LY0GLtMydb5PW+3dKTvfld44Dz6kpqtZsUkHPowjvPzaX8vtYjQeIeQcNookOPn8c8/h2aeexjQam9XojNvF6oKTOpS1+1BWikK2cRaB93wEtEqh/bgWR36N5CYE0aITsIF2ebEaUo5ikmk9iNlQmv0x10JUtSc7YSwQod1po9Nry+2CbmPlUhmlUlEAAlkO/Dx+EYDgF39P9kStWsVGfVvgBBkObP8aDgYYDodqzWDltFIuo1qtoCTQwZgcU1dZPFXFVp9n5+vXZ1yjSWme+EsK4F0VwHjPD64LCsBZrgiLrpHfPrt+F3RB5nbrbci94wXtNIfjAbrdFtqdJsbTMYIgJ0CC4KFuMZcXXc4RXvKnnAE+0GaTYrq5SSDXC87F5VINOzt7KASlS2c+jLmOSwHHpruzWsvafHQf2L1m4vfNduuSI3+JHzcDPszSBvlwotLyxC2OzQYqxFuHR/g//9MXpbT8r/75r+Pazg4wHgl84AMzFwQnwIfbBwfIBSHCQgnTwQDvu3ED/+Hf/TvkxxHy0wilQkHetXqm8ULCUD2i6fak8/5RKYziLAXETAD+EgfR3fyoJcmbi+gucz4pd/Oo7s6+snM7CRTNU5LvTqQX7sUBD8vgITP4iXuwaGqa3zFtsnzvZcx8mGIYRbLa/K9fJfgwNoJ2NEGtUsELn34On/7UpzAZjzLw4QIvd7brLAIXEQGbseisZPoLbsmiAoqsLlMUas4OEpGTVTmTdZZl0mbi6YLLLPjA/VKnge0RrU4T3V4naY8IQy2LuN7yn5/0rdpaiQKThaCoxbnaLJzAJBfG1O6qVCpiOxCw4L955NyGm/k+dJvzvHiWLbj8OXvQg9sQMOFp5eSQZmr0Xk8iS2AvYhQu3udpIEP6mi16J//uEygbTwkL57TrtyqgcXlRuLc+SVov04kYTrTADQo5dHodNFrHGAz6Ah2nZKbrewJecv65b193AB/kNj8NQFOQaDxFpVLHjes3rRXjknQwOIuzsESNHs53/DLnoKSFbt3r894CHwRZm8dz3HbhLJfYcsGJhsgbH1RvHRzj//iPX5B902/8+nLgA602IfChjNxwgEceeAD/6//ybxFOCD5MUQp8P6O1WfgkxYMP67AZzlMNXGR/6C0SOaDOsvm8bGvOZa02zxMPPZBOs4Q8w/J02ViknQN4zZe2o/T2jRozzsZSF2jOHsWv8eYAK33OXdp+uX25D/SxXPqz1zu3dSe/9d7nJMeu6LmdIFfd4SRjO1TOg0w03KWb30+6lplYbUZ45dW/xn/9ypdBZJxzXC6aZuDDegMre1cWgSsTgbhEQ5ZDqr/T/8iCDanRanGYmIgjk3/+/iT44E/L2h/YVuEXsiz0SBQyn1Ofd3/QRbffMwDCHndqpUgnjTNB4nM0Uk0nBgQ8O0KAQyE0loXAkikmEY+bYAnBBKsq8rO5jXfC8K4YBDZ0rLEd6BQ5MiZUzLJIZAyIyx+yZ4EPdwIRfMtP+tqdlchl4MPdub7EEJhjEYAwd5sxmp2mGA8RWyyc/aaAzDhHM1jwfn2dpflAq03OUSGK5sQ4BsrlGvZ29xDmL4/5kIEP5x19nvkw069o6I31L9pNYV/i1OGtgwb+0//zBygVS0uBD1/43d/BOweHyBXobUH68RiPvu8h/Nt/829Qpn/UJEKByFHsjG2Zo2+14AOOj8hVX+mawqrvzbbPInAREVgXrL4kMPciTvnK7NODBqvOJARDI5dopEFQAaPxnGWApE9MqPnwrVdfxR9+9ctSpM/AhyszDLIDySJwvgjIgSuS/JsS8JA9yBMMh2yD6Km1gYBjsm4im8Ctn7iOYgLhkUw/savdQj6YdmxcauXzAh/EOC3kEZGKPRg62jUr06yYsmLtE5FZFoU4C2qFMAqwFZACiUpyOUUQw1v1zSSZBB+4GiPo4CrgHuAgMMIEiQ4btAIliBGQ5UAhy2mI/DQ0kqprBTlfoLN3L4rAugDDWWBBGng47dr595+1H3+8l1V9vh9GSNJyQcaQsR6OmkcYDHvIifFgOhAz4IPQxyWZtPdgkM4CH2w+Y5sX55ocglwBtdomNje29PNM9/4FnvudwIfz3AMP7l1/L7RdeGGPKCWW5KgjFDiRumokShDtnYajId45bOMPv/J1FIvF5cGHw0MExTLIPpxGER5/5P34n3/jX6KudoupKIuBAxgS92kbOfOa0hc4nrJdZxHIInCfRsA/qlcBHzyrgTPi/NI+HabZhjVgOI7wrdf+Gn/4lQx8uE+HU3Za79EI6F7PTxDlxuYYQeotgQeujwYDRBPryY6tvj2gQHCS7AdSETzCIN9LK/QQbODcxDZXtlvYPkxTQkr4XnTNt3awnYPbuRaHhO5ne2fJJp8zUTZqbZEl4epH8cfHiaZYXTntS4CD+XHanBdPfPYD/6+CUBCgEJLNWpAIZqVYQymoijXh9+u/L5OwvkeH08qnfadYLvr7ncCgdKKUvna+fcaDV2kA4qzk6jyJ18oBucffYPPBVC0XvNcbzQYOG/sYRSOxzclIn+SsXcvaLpywbYpldI+H4MThnwU+UPOB89g0MjeCarmOzY1tVKt1VomcHs3FRyQDH84bY6JHes2BD3wYwpRVh8OeRIwGwz7G4wj7jR6+9PVX5AW9TNuFMR8OgGIRbFEsBnk8+vDD+J8+9znUSyWErr3DVC29eFrePfOsD9JUpdNcenu8nuTXJ0/LzHf6vIMje//di4Bfwa3Lx/ECNqu+f5VU++6d7ZXck+/PPnFwfh45edR61Mfzj1/Un7KdE2CTFV40xqs/+AH+7JvfQDQeZcyHKzkgsoPKIrBOBKaIchGGk54s8LrdDgbDgYo01jLhW+ucxoN0YUQHcO0Pi+dkJWxO2sqSvaR1QcCDU7j3VWquxewzjR1x8kXmAwXZyJDw7hW2hkp0GTzlO7VuEtshLyFc/z7BEEIuDKTgsRIk4aeS/RHkQlRLG6gWN1AIS9KQMNE1B1hk1L11BtrJJ1VKf2iVHQo0OGXpILDBVt72/9S1SoNHWk/n3diBuaec9srAh+WvjrGXpib4mpvguNnEUWMfFJ3k73K5CBPPQs/AB81nnJ8QEazNY2tjGxsbOwiDAiaj5eN+3i3vBD6cZ//3v+aDaDveK5bgAx+RfMAYEMF+I9oxdTpNEz4BhHIfdwb4b1/9JoqFEn5DgpPbmFLRnRDGCcHJAb7wu7+Ldw4PkSuWMI6M4VAtBPjA+x7GsNtFfjoxtN317GsC5OByTAgt/v1DTzCEpzvbz3IrcN/10PYtGqvmaecZLdl7swjcMQLeiu2OGy7IbtOLy7NAt/Tf1vic98JbFoqX+ArkSYxT06SbS06DcjgHaSlOMJ41yukU3UEfjXYb49EQARcYkylq5Qqe//RzeO5TnzJQ4oTbRR6t/gAvvfIt/OD7r+PTzzyLz37mM8hPnCOL+24tcbZgtGrIffjSaXlRl/vw/LJTujoRSAs6xXcWk/+56r8DBHqDNg5b+xiOE7eJGCzQJOHaLJxAoyVjBj6c9fLtDR5g8O0a1F4wMUt3z7tbXnZ7pyb26bYLV7hxc5+9fZKISaqPemLi4tJ8sCQzTZWwf/q5xopC/iVdiUkBxaCCSrmKarUmRw4CI2qhjQhknJ6sXp2BcNqRzM+xF/GcTYprp+lzzep7zBbjeG3kAqBLmFob02Z1QpvVOcZNjEbYc4upHD9XKiD+2mocGIsmDX6xJWfKVqJTEI3ZNp60LZ3Fd9EKxp+NjfDZbfy4Nz0wPguT79p+7nfJv6/+yLKAmEPCVOKyLRw3DzGOhrLXnOaoFUPWg2+Hd9dRg2RZV4X0vHPZ64Vk3lrqamiecfmf2k0YHjtmju0oIlATSlySOej25g4q5boK47TdvKyi86WAD61Oe6mY3XMb0S8VOYTFgpTXx9EAQWiDvddvo9E4RjSdOPEksxMpFEo4bvXw377yTZRKFfzzX/unePDaLqLhEHlHFRRYwBspLGK/0cAXf///xeFxA7mghImzYyLLoZgPtDBX20UKuXfDzD1mvaUMj5RL9YQDYZMYwYe0enQsd3RpvT/33HXPDvjdi8C6ieKJ54XIr3PNAOnTyhgPCy+ySyZs8ZMAmX7B4xdGfvKxRWD64ZlmSSQ/J3OWLce0+BE1mb2J/MUEk9EQ1VJJYMKzTz+NHIV8KRinCiK/6O0doN0b4JuvfBs/eN3Ahxeee0FawPw0Ahi2MLRkRv+5MaW/v3sje6lPFqFbwbJj1/dUYqZFrp2pEGeb7fmj9b5mrywCdz0Cqd5p3kt+XMoWU0PRVYSlk8CCTBedbhO9UdcSeNdfIaAiZZu77nHO99/bqtuvdVKuX85lwlgJp33aaaC1AQkJgODmspndp4E/W9J7i005kqWmRbuFhbyqoFUuVbBR30SlXLPWDycSpzQ2TmiNdXH1Xzw5L8Y+84QwYMXNZ2a7akFJvlNzY6rznBcHlQBp7Jbi45nDNM/J+Jc0AAAgAElEQVQWHDfvaX70870BWuMoUuIvJzq208iRjuCCtQBR+DN2itOYdLOtnjU+aTcRZeMUm76awIf0M0R/JhrBtminPRIYo0XtOdQjkbMJv/h7bmOCqW5KV9wmuvY2sKQ7kmdbjjnAsB3ICBWmMcLz8j1LOlbHuGGBksKLfJYasEA3PAPk7flgznjzIITZ4V7xp6IrrjKOjEuz3cBR41DitCQPjSdjctDdF5FBu29zKhzPgw9uZyduqiQOXGfEpgIr3HwmJutf9uyeeS14Pk+Zs/F9ug6pez3HgjN1bCKNW3Pb8W4RNv75Nq2d/AQ45dqBVsA2TmrlDezuXEe5VMV4ZPdCmDfXnst48WzodDEYDZwor2n/eFbZedg/MfPhvgYfnJKx+SRNgHyETr+FZvMI3V5XvrJ8qV+QzIewiKNmH3/y1W+iXK7gn/2TX8VD125gMhyQ9oCQ9pycCHM5hJUKbh818YXf/z0cNztgH88kMj9o0ogEanlw3c/pmkBskvTtkJp/5iYcjcl4wkkJOPl5Ot7e7WtmguLvbPLSbmb27ydoN+Tj4zltspvf/k6T4zrbr3KsaVR4fmJe9NnpSfsit190HS73WP2YsSfVojETDxJXPfDw+5ydRzzG/Par7CsecAtyWvscq1ykof+0fYQvC/B3nNSX3T55nz3U58sPq3z2aXFaWK5IHh6q8vu2quUeD4u3TwMAy+zHLbJOfPbMUiu1o5PbGwix/Pa29UQ93nxrgYvJSYRauYSff/55fOqTn0TEhxaBVyYwKQpzq9838OH7P8Cnn/m0wAdOzxSBM/BhHniwf98DyyzN6za323kkGnuWuFkuIvTaDSZrv/NWY8tc7WybLALLRyA91gzIM0CPA9EYoEy0kJ9gOBqg0+2i3+9iNB5gMiXH915InpePxnm3NJo+04gAxUIF9eomapUNhLT8ZKJERwwJiNv9fp4F+nmPdfn3z4MPs+/k+brVotPoSAAIf47GKPFznhMATXdSilFjC2KunwfREGOCCnIgYYJGcVBrs5FQqBOAt/17EMOE2RcnX7MM4XmmsC/qzcdEAIFj7KQ1QcTwcwIigYAHE0flz7xfioUC8nRrkSsKXVv4s7EnouHIEWqctogHmB1IIXBKLTsWIIFkcsXjs3R5ANo1BTmQZfmrfZlbxim8ztlWDe1eG8eNI4zHZrNJXZlpbhy7EQrkdGwUA+vTr3nwIf13Ny5ju9/VznR98MEEbm395OZL5ni5nIAHJuwUruUzn/+W8G4wwYTgS8zu4NxhbRY8jvGILNIarl27KfbDaDjW2BNmd0ktXhn4sNr4mZs185iSfcCWiUIOhVKAXq+N/eNb6HRbtpgVa44opd32gQMfvrQQfBhJeIho1jCaoFSr4dZRA//xd76Aw6OGbDalRuqJCn4t7+cTj7T67MvNoh5QN2R2dvLh9EVYZH7C9Uju/N/89vP7skPxE/TszczPXPTZQr3P+OyTlLT1tj/vsZ5+bjYdXPS5nRVXV0+JA36nY53f3j/0T7sOd3f72aT3TmPm7n723K3rxuvJktfpY8wf/aJ7ZfF1WJxu+/NeVG5blJ6vt/3yn52eRpY5Nx/J+WNN/n3yOp9Gg/Xjzyf/yVRmFSHuifNrQLu88QilMMQvvvA8Pv3Mp9SqlgYfuC/2Txv4wLaLH86BDwaUpmpiiQDVvQI+MPmwJWUscJyI87lecmJ58lt2vZ0sHsZiW+d54GXvzSIwH4HTwQdvi0k3C/Zft1pNtGR/N1ZFkuCEF4HM4so1v6/6cU05RTQCKqUqtjd3UatuKjnwlkCmJ7F8IvnuxzdOE08cSsJeMMDUsx64JhFLga4oLPIFbu5z7Syc6zmzibEQjTWuLBkboz8eyabV/44tepFzTLH9e+B2np2yLA1/uYgu0n/wgAC/WxuIzdNmx2o/831kSwRhiEJYlDsKq9tyW5GoqbmmcFuCGNOIOQYce4J7tqqnw2ysNdsB9MsduYcpjAVylV9xSq7WixwG4wGarWO0202MJwOBEmR9JEwsD3ieUW6YYSn4s/fgQ5rFs3xk7gg+LNiVmA++gj0HPlixweYMglTMMTkWCkFgOafAXQfUxa49ZD2YvSbBh52dPZQLJa1+qPlAM4PLmlcy8GH5sbNgS/KdQoxGIxB4mmCMg8PbaLSPkQ84dZLqZJXaZcEH2jhxIh1PgHK9hv1GG7/9u1/E7cMjDTATQFptNlhx83NFJHtzFoEsAlkE0hGIWSKrhsWDp/TvzuUwHUeolEr4pZ9/Ac88/ZRazgQ+cNHuQFVSWVv9Xgp8eBYvfOZ5VQw1Fbv2i6TlwiXy9wj4ELOXBTAnAISKy/zfNGeLbK2PnIWfijmeDr/qRci2zyJwVgROAx8c64HaV9MxeoMOWu0muv2eaxN1N2PGfIiDa4mEJZC8f8cjIMwVUC7VsKW+7KoDIESl1fvSLSZXeZza0c5Xy9wRa55PCTqm6OdiJTidEE+r9y0YZDVQV41MBq7ByawZOZAhJ6c5vsyhxOb7BHgWI8d6cWL6OxkYSbvDKtE8fT3uNSZ8QjfTVqRj8AflQQ+rvFs7jQExAiYcKMHxUaI9K51S6JJSKKFQCJU45nJMQF0rEPfhLVsn1m4RnKpvkDBPksqmg7jvgVY9XtfItUBJ42EaOfbDodltevBB7Th+LDAnW7bdanYsrMIeSb/TW4uvMrIIHkzi68bnvQdOrIXIzxccLmLZkDUlEMsx8TX2jfFA5oP2FxmwtVnbxNbWLophSfON2DKR08VY7SDX2vos8OG881pstXnftl2Izmro63Q6RqN9hMOjfYynI9RqZTfwnYiaYz6c3XZhzAcOggGpYbkcjlpd/OEf/xEOjhp6aLMnJ3tlEcgikEXgXorAqgAoF4HUy+F32mWJsTCdolwqquXiqY9/TICEtVsk4AOo+dAf4MVXXpHg5LPPPGOaD2z1VL4zK7ibFps8ow5yNULNtZJrq7CWC1e9ExvXwAVbUPkzMfaD/upVvq/GmWRHcd9EYB58oLCb2VqaVuJU+lfNdlNWmpOp0YS5iPbj974JxTlPxNoCJqYJkAtVaGKVkvZ3tdom6vU6KsUygsCxX50GgNKpK86CMFWeONN2CX8CoFjoEr0Q3ypMDTVjDrNdwizrCTR4e1bTazAxTomLOhFHav+YXIHjDabmv6RdxbWuEABzscxRX+MOoqYnLnNK82T+b/OtMeZgYkKsk+l47rp5EMAYDY6g4U3sXJ4ByD1SLL9AjAjS5ovFkr6HBYqUuven2jGIRORprXiC43zKU8+dk54bXqjxnOP7ot6uGKdcTGjjOxoPxXzo9FqIJiObk8QssjFhnYuns3Eu4lhncZxlVhu2DdkPXqMqDT64gaQ1QcTrSyuCXBAzy3KBA7fi8cnidR7RaIJSoYytrR3pyoT5gu4tzT2yCb6cV8Z8OGecGUBOkOxj3D+4pcEeFPMolkIMh30TvmF/1zLgw2QsjErTsMREJgiKVfzozZ+oXYOjjPTj7JVFIItAFoF7KQLrEIRZzbAMBpiMIs191IDYqtWwvbmph2wiNmmLV4EPvT5eZNvF69934MPz2s6cMaw9zG09syD2j/qrG1ceuRMjU7McKZJcOJOabAKdUvVXpcyp5Eu92Nf9ru6ZZUd2r0bAgw8ufeQi330pwZqM0O62JALHqrSvPEo8kOXYbDkTX3glzq7iLYHCXCjG1jQySnSlWsdmfQOlYtl0X6j/QkZYbAN6dceQgQ+agVPVW0v+uKRNmBEOSFGFd4rRuI8R9RvGI4EOo9FYzGCBDpHNgV680w8ltfmq3J0GZThXpuxXvQiqElAmpjb755y7yEqRPAt8oKClEONEENMnwAaap0UEveKEFw50zyl3mwg2Zzu/F9NktVuTu/rqBERUqlW1aRQKqVaNXKje/ymL2vNVgFgbaP5GTJgjVx180H0gwCUnnQ+OCSbeY7ZftFvo9bsm+s9eA45AsQR5fo496HkxbpFimlALXt65x7marDJGrHiSfsc8+LCg3ccxccyi1QMlCfNBdpnIqTWJWoClUhnFQhn9wUCASz5Wm3Q6UU68MsgFqJar2NzYRLlY1VxCNgQLF265tcqprb3tpYAP7W5n7QO8Cm88HVWeSlmXg7jZPMZx80hoZr5IsIETJB+w4owJvVRfjTQfeiY4Warg1//Jr+LB615wcoQwb31eRLK6vT5K1Tp6/QHKtRom0VAMC1OlXU7oMGaV6V7zwn8uqvO/S2ZvWxScuX2qVy5m06X2H+9rTmwwaeqe3f9Kn50CcBd9Nk9v5vjvpWNd89zelbiueaw+8zt1/N2tMePtH2cVzhP25/z9cJ7tz3tvneezl7kO6f0vcz8s2D4eY+c7VqeFm2LhLr4OkdZVrnI/IVpfQMQF6HAoqimZD5pV072s1HwQ+EDmw/fNavP5z5iQEq3ShO77Xlkn+iUFef7upPbNVXj+JMfA46TSeQ7j8RCDQReDYR9RNNR8VywWUCqVtAhR/+ZUp+uqa8nicv55tnKl72oFJTuadzsCvkpq3Bv9l8tbYjgc9dHutNDutpUAEBNTspmIr7zbR391Pt836Ov56MAFBAhyIbV2RbHf2thBvVrXfMWcVi0arq3g6pzI7JEovXfOO1bRt3FC4JRfRhP3gDBdJwgwjPS93SVoNZDNpdwt/NJV44fvMZCCrg/p1obENcJYEaaLY5o4BtT6Y7T1u30+wZGzNR+SWPuWCJ/QJ+KORodflMyndDrI/ImFC3kMzukjpTVgYIk7rhSAQSBG55cLnKsHz4vAvD3PqA3CZ0GxWDZGRMivolp4BGY5RqHB8Pa5ieinXzxbfGL6/lUdXO5e0fM7n8OIwNR0jCA03YNev4dOt43BqK9nJYEra1VI2ASs9rOATMcRY9hQ0DNK2CdyZLExZNjNnXUwFuWMwQzw48EHDx4SVDJwTg4mLGoHbK+xf/OcTCTVNBkMPLHrRuCAP2/Ut1Gt1THoD9DptRFNhhoT5pSSk2gpHT7qlRqqlRpKhZLmD4lYe5esuK3j4i94Aj4MjcmTvwC3i06Plkr37ut0O6OpWA4UUjo+PpRntWkCRYbyc8IT+MCgCuOVavFRi+DDN2Lw4aHrNxDR7YLMB94UGnxepTx0btIUtxwBM+BDkr/755VXt4+/J8yzky13DvyzRH1RAuOT+DRYkfrdCcBgyb/F4MAV2f6s87hqx3ra8cyADyvGdZlbMz0+LmL7s/Z50Z99N/d/N/e1KCYXvf8Lug5nMh+0IEzATk1HAljNPszmp5Stp3QeUv27adHafB7Nfh8vvfwKXv/e96QN8fzzz6FUCJSJ80EeUKwrH4DP7LEhHOqhzV958IHkN6tykVba6TTQahutVELoOaBcKmNzcxPlSiXuHTf3Ne9+kVQDZ23q5hfLy9zk2TZZBHgf2thSS4X7IsjAdVBXrAe2XPTEiFDfvks8iUJkwFcygowGnkr+5GxDjx7TgOCasFbZxM7WjsBFVv5ZzDpvf/RFj+FZ8MEtSF2rhARHNb8buDCKRuj3exgMehgOB5g4Fo3nRtixzpeRXVXYhU/wQjQVE0DWmhSEDx3grMnQ4RZ+XzGk4ZgZCwNiOzdA17fG+DkziJN46VE4+1PfYrFwdwIfWIknHSFdBfdtGTR3soc9E0SzBLXPNbDE+vv9wl2gjmPFecCZ72MMCFpVShXUS3Ww6u3bMmRhqtMyBwTXkxCPQdPEYLwuTwdgvbHoUIGUi5UtJ2ycRNMR+r0+uv2OWr8o6K9szMWSwqXValmaKnyutloNDAYD5yaTAFd8D8Edbn9WG6nafwQQpIAsgkIzwJa/5gQRzaWKgqJ8kd3D9cjm5jaq1YqOqdtpyZJy4kRVWXyRfoOGcyBgYWtzT++hBkq31xbwOxqaJgrBmVKxpHaLarlm1pwx6GCFbANVLs99aBH4QMHYu2q1ea+DD6czHzhipmg0jtBqHmPERWBAvN8Ud/UYcavCCb1VOUyCIo6bPXyJ4IO32rx+A+PRADmpQLPHz3kHC2oLCVY6W0DaxdiNs8orKzKsEq1s2ywCWQTudgQc+3+GZZ0U7OJVY0LDFvhgwG365eey2VQ5mQ/pPtQe9PHyt76N73/vNXz0icfx9Cc/gWq5hGqlhFJYdJUEW3SxFEtnCHV4yC/9bp/53d2fQBktMiMt0DvdJrrdtgO7ueAOxH6o1eool6tWIWXVgz3kqVimn2lZAnh3r9F7cm9iME9kAe6FtulwQctxtl2wkk3E0GoraW2DK37DXerFnF3XMSHUl9UFRZsv0/1iaxflYkXzliqXq2oUXOo5udVqno4n7MUfqQEjLNI6kgyukcYGtRx6vY5R5F3hjpoGAqpie0Efn0Xf07FzLQbuaWOijXFO7YVzkijECRePLA0EJJssYot5PQcmf14c0r9jMfshFfiY+eDBB2ULM5oMBBMskWUVnFV5JqYDhAUyHgys90wOSwlY3CwYy0QWn8ZtkF0n8ijkCqiUK6hW63pG8NlARom31HSezK6NxRgRAsTuAfDBkmcHELn+BjKw5IiSNwCKX+Z4wnM29oCua24KCv0Xi6H+NhzRmaeBbreLwaCv/TLZJ+AzZCIvIGvxvKXrJXCI7iVWOInbLQxBPKHJZHEOBAQx+ebzmtdpe2cb9Vod41Efx80D9Hs9sR8I0pnDHq02yXQp6Hlfr++o7UIYJpln04mAB+6TBRfpg1AvxrFkfPupBx7s0O4z8OFeb7s4fa6mk+oIx419tNst+aqyjzESoun8dc8AH4hG/jO2Xdww8AHRGCERTMGRbiLy4IMsV9YHHy75eZN9XBaBLAJZBM4ZAb8YtN0sk6YY+DDAK9/+Nr732qt4/LEP4smPPoFyKcRGrSrKMqs/VmQMzMaKwm5ag5gI3tV9+XhwUWMUTKp5U1iLAITvaeWip1Kpol7fEMDNxYn1iCdAzlUXqLu61yA7svkIWKLlxPvIHnIOX71BF8fHB+B3Lmo9kclXh70TQBbROGWdCYUqk6pOGiWciUaYKwp82KhtSRPiiutM2jrYfY1lrcoKb05JIZkNXDf3B11M6FrBdosxRRhZzvViuinw+YRort+z/xQLH9sRioUKhsMxIiaLorN7ZwDfdrDovQ7wXjAg45aNFOWdm7GCLHFkJvEpBxJufzpj2tgf1nYxz3xIQAWKR45Hpm9BwIBAU6fTji2b0k4a3umASXQsMuzdLnh/UhNCDL9QehBszWOCy9YM/k7gFtkoDoj3YIplIZeXkK43F3hNA3v3TALtWrysZSLdDsP5Khk3gmrcPEa2er/XVatYr9uJWewEwTSewlz6UTpzyEz0ObYFCqrdyLlS6C72RZak5ULXamrbstWe/yaAwGf31uamAJF+r4X9w1sY9PtiZ2rkivJggrTU+NjZ3UO1sqn2LAMkp+D9pjOUzSqhLAIojuUQL3POiN16F2Ppd3FUjcZjDEZJ24VnPpyXzRW7Xdzr4MPpyHKE/riLw6Nb6PW6hrLlIoyp+xDY5EP1UdN8OMl8mAcfptEYBQc+mK6DMR/sFiH4QHGd9Txmlx4R2YZZBLIIZBG4EhGwBWIMOsRikfabuP7FnlW/VT7vmA/fwndf/Ws88fiH8LEnn0AuF6EY5CXYVq3Qsq4IEiGjCXtnQxMoU4Nk7MV5JSIwexDGeuAahUC3CUpZXz0XpfI1Hw/V6scFJWmkG5ubqJbqTjk/2VvcY30vZC9X8Epkh+QW+o4+7wXcWPfjOoi24+1OE0dH1o6qZZBaUK0H/46V4fdkgOeYD65DQa0XDnzITUNs1rexvbmLQlhS0svXVWY/8KzEiNEYMD000t87EgNsC3DwQoAs3hmQxQqv13Uw0eHklU6GZ1swOK4KQRHbG7sYDkfo9XpiVUhML8/qL9fh3n7ThCDTTOLTmA8CMFRJ5rxrySNZZhsbGxrL/f5AgphJa4S1Z5z6YiKsZw2fOfOwuuUOhUJZVWteY7XSlSpqHej2OtLD4Evtgjw2Oh6oTcNa7LxFp2dnEMJhYZMtB/wddSEITBOAIEOOrRnKVaYOhHDsCZkzXnFmjVpTCJrMhZEgRJz8MyHX2HK+UAJaLFbSVRCAROCLBWSzqjR24VCaNd2OA/f5GSHdMhZfW143XhMPPhmTwcZebBYw40blbHXHbKkJxGwi8EAmA/U6JNjb2Nc8SuZGoWgAgnJLMm5yASqlKvZ2b6JQqGAwiMTioOAmQSu/LPLFB2lX+NJ2qhjh2/Qvm/lw4eDDvd52YRNI0l/lJ5QpRugOGjg4vI3hYICwGGCCEcbTSIIn7Mkz8IH0KVsgp9suCD78mmM+RKMB5sEH9eDAW2ty0oxAG5nslUUgi0AWgfslAosXzq4S4amKMyebcGgFT8yBD63+AC+98jK+++p/x5MfeRyf+PhHMInYLzlCpVTGRnUDlUodARfv8r4OtBgzlZ2rO796xXjzbx+7xRQrIWOJaVH0mK5LXJhwwRqEBVSrNWxUN1Ep1pwDhnuaXfkF5f0yuu/v87DkJnILeFP2Jy15NBmq5YJ6WGO2oHqRFpdYXvWE+d25avPgAxNUYz4wKYxY1USIenVTwpNMVGaFAt+do77Tp6pWG+YQ5SIDHZjMdTsCSglGkRwsnQZZT1pbcRBa9TiKvBhiGiSYa7uYY0QQTN7duiZ9NX5Os9lSIsak0MadF0JLH7mj7J/Cr0snk9yPEniC2ZtbKJWKGA6pwdMR0GGsAQ8+nK5rYoyCeaadpYZiuQTUejCghMwHWq1yvxS2p4bKhHT6gP3+PC9roeCXBx9mNAeoF0FmtguAbWOJL8EHPieoH0JAi89Cnh8r8WzYIGX/Kr88Q+gk+JASIY2XDI6hpWeoCU177QeJ5To9CIaUY5DJOsdro8Fna09EhUl+fEfwgfEiqCYwIgxQCCka67Qz0uCDWJc2xqnXVK1u6loUCgWNg+Gwi+bhbWk4cKyw5YZrFAFzZEmEFY3BWnWbcJjuF+WcAlqSlh4Vs71uiLMltXYLtx7wDt0E5pahmN6FAZFpPswFMS3YyD/xQqi/Rkil90u3Ph6i+83ugSgxHGi016Qq6WgyRljgYEszH6xqxZ6so2Z/RvOBbhcGPkQzzAc7NI/6GmJLBDl7ZRHIIpBF4N2KwGytyCez5kueKGnPHp2ssBwFUMX2FJbr6aMiJiqZ8ZTYSdIKoWnPPRXd09FABwMf1McoiYg8WgOCD6/gu6/+FT7ykcfw8Y89gelkLHCXR0HhJfpbk6aYD8pGNVVljIuRdyuqd/5cDz4Yr90qM2q/oMYQnzvDvvpUCUBQtMrWmXkxIFgppUUfFzlm3WXVUj3TMvbDnYOfbbEwAv5eJZWewANbfwg+DIYDHDcO1cdPlo53wfC91uel1d7/l8Pudg8+SERwQu0W9u3XsVXf0vecWi+uzppw4ZFQ9A9j9EZdtCg+2u/Fon9mFsk0xFrezFXAHhBWpU7aCOyap4GH1KelAAgp+pe3sLO9h+FoiMPDwzipJEigynRsQ+gkG93z46Qqu/tUJuMueSwWi0oqueavVqvY3dnVRo1GA91eN2b1GLvnFFaK8olF0fJ1aRMW5ouJpgQFtzaxUd9Ao30soIMFT25CBoYJYVqF3bcTeGtRU36gFQb1Nvxz1LlIiU2YVyuGAA5V3Mt6bnB/Yt2kKuR2CeYekjM5iT+ny3yQuvakOIFOzQ5aZ7DBxeyo/cvWHLx3yDJhkk59CA8UGaBKZiFZEATJjFnYwWDYFfhATQV1aszlY575wKhyfDDypRLZJSV02o2U81RynQmWVasbYraUK7UY/OH16/faOD58B+NoKDcMPrfJsOFFZjtlvbaJ3Z3ryOUorsr1C8cm10F27L4vyyx8nWOnHv42t7iTsOWYE+ic5wPZVoyxMzhwQdRdGl/u1eeg+xB8iP1QVno++b6mGfBB/TVe/JELYQ8+8EJMhOTuH99Cs3usXiAyHwglktrERTAXtJ7+pJ4sGAJ20Ojij/70G+rb+9V/9I/w/ocewoioGqk3UmN3Qi+pPmezACLdZ/WLvFIgso2zCGQRyCIwFwE9aGiFJPVwA1f58KXH9Hg0wjvvvKPf7+3toVava4FnisxAp9PFrVvvoN/v4/r1G6hv2N+5oOJ7qCx9eHggZeadnR1sbW9rHjUrbtdQMbPgma/EJG0XfOA2+z28/Jffxne/9yo+/NgH8IlPfAS56RjDQd+ElyguFRZRq22iXt+WGON4RFEmMiAocnZV51iep1W53LLUQAjXO0whP1Iz2QLY7rTVU03KLKsoBYpQ1muosHdY6vlWUfNOBSbk6ZYZblEsUGcppY3sdnlPR4CAltx3qUlFdTzahLcFPlCThGuWWDjQSq/v6XCddvIzlH9qZKQ6CkyTRhYiKARltRVsbGzFYKIXj7vswHqYWFfVGsqVtGoOdUguk7tW5wid/rGU+2OXHdcT7+0yEwac78dPrCZPnlf6k+cfVnmUi3Vc27mBQrGAZqsl0INJpBJNsXCS91sS5dyAlAB4K6XkOSC3Que4JLcDOkW4turd7V1s1Lcw6Pdw3DjGYDhEpPYMVtWTpM74Hclr4V3gEn1/CAQBTCRxis2NTVzfva5/Hx8fqx1A1ppqGzDQXt2Dfv6OM207XeU4znXcz/ZeW47OGox/rVpTiwc1gwRASGbOxp1cMvTsccBEfC+79pFY3cNXFy6XMeFzt9nRYM80xd2DPcyvLBW3eDB2vN8cI4B/MeFIY4qQ4SLb13YHzXYDg1FHcxzBCRaDtW3chsE2zjzGI16zHDaqW9ja2Fa7z+3DtzEc9WJ7WcMDrO1za2tPbJ1IDHljAxGk63TpaHXo2GUhaRfGqABQLVWxs7mLjc1tygUqBzXWip0zwRSudzQ3EywjM0bOF4H+xlYur3FFdxi1CVGEM0icU6xNw4S/QzKR6OZC21v3e7KTJGvoW4hWmEnrPi0AACAASURBVICi6VTingSqvcPFUk4xS3zGA7vXbDVzuW0X64EP+UX03hk61zwdV/IjeOf4bbR6pHWNnVUKqU9mF+L7Go2CZQs5UpsOCT587UUhYr/2q/8Yjzz0Pgy7XRRIlyFd1nnXG95knxv7y2YP7iWGXrZJFoEsAnc7AqpRuXIKhbYIIOzf3sdf/tVf4oc//KEeXk9+9Ek899xzqNaqQuhZofmrv/or/PdXX9U65/HHH8ezzz6L69eua57k31997VV85zvf0QP+0Q99CM8+Y38nTTF0dlVaLPiq/YkTS835Aa02O3jpL7+F77/+PYEPTz75cyRBYjwcqHogqiXyoi1zYVAifTmCQAg+mFd1E7rbcT59f04DiElIbDdnVUNfPVSN0VVqWK2huryqzgFQrlLIynqHda7eYk3LCy88la7InS7AdnnnnH3S1Y6AFzK1amEuZAIUod1r4bhxgOGwn4APGeZw5qW0ApMPEhf9JhRoeZOjU2ueKkh0cnNjB1M5YrDi+e4E16fwYp055hsTFDC5CQK1IVAMt909wnjcdUDpBY/oaR7lsIbtrT3UahtKbo4aR+hxnT51VWtZfEqhxAnxOovLOIFW1M94Ftj2BFq26rvY27mupPL4+Agdss8E/FriqsTUJadG4LP9GuAx93K/M2DD3EzYSsF/U1/i2u41hPkSOq02Gs1jDJ3Gj1HxeW5JOXoW6JgVFjzxsQ68IPhOm2a2eNQqVeQnRYEPGme6wObs4VkWcYxE8bdnkb0MpLiXXz4RJrOEL+p6tNsNNDpHmE5HCgV1+IyR7p0saGlZRj5XQIAi6pVN1Cp1Jeu3D3+G3sDGINs6rKWGFt8F2WRe23sAoxFzRyAfAM3WMVqdQ/SHfA/EmjfwgW4XAeq1LWxv7chGNRpT8NTrTZh+lYFNVrTmTgWuuAtiLileuNLaTzhgB8ORgAbfsmPLPWuBGg3H8Zg0oNCuL+f90N1Pq1zvDHxw0ZLS+cLIneIprNtsjLeP30K71xai6gcpF9E2EZvlilGYbOdBGKLZGeKPv/YSBoMR/vW//A088uBD6Lc7qJXKmI4joUh5Tz2eETaZVX9f5UJn22YRyCKQReA8EeBjluwHLlAo5MWK+tvvvI0/+ZM/wZtvvqkH0wMPPIBf+ZVfwcMPP6yH6+3bt/Hlr3wFP3vrLSH6u7u7+NznPocPfvCDYjy022386Z/+KV577TXZf12/fh2f/exn8ZEnnpDSN1lg8SvulbTf+L9YT7T7V5DHcbeFb7zyIv7mb3+AJ554HI9/+FHqKtu8al5/eijzPOrVDdTrW/K/DsgquKyGx7UuhFv8aQHIl6nC2wLQFkFWySA7ZYhOt41mq4neoAeyl4NiKJXzWrWOSqmmxUyiqG9JjOKaWrVe6XCsFcPsTXc3AgY+WLU1ktAZ8mOBD43GocRQY+bDu5Mf393TvcC9GfjgkgXey4vAB93yIbY3drC9vaftY12ICzy203Zts40xco0dYImYseQmagNjQj6KKMjOxOoSNHWmtJWsYHNjW19kcFH8tNE8Em0+F3CedKCtqAIJm8wa+ZYVdbde/Vqpjut7D4jpx/m21enoucb9UDfAaAeuiBhPsMuBD+zf9+4wtVoNO9u7KIcV5RPU+Gm0Gs4ZhBoN1AFaD3zwrBMWBPh5lUoFZHRUixsIptQfsNYOaTI7lojXSrDnkAce7g/wwWt8mLZHqHUD87rBoIv9o1sYRT21cqiljGPfMSfIINmob6uts5ivIswXpdNCRuL+0c/QXQA+EEzc2NjDzg4LMrTLZs44weHhbTQ7RxhP+tZekyfblFqCJqq6ubkjcUr7vbVRGEtjgtFwiFFkDBw7hwBsF+Kajf8me4ItSL5QToZQISwgx5YkKn2o6GPsDQMfeA5RvD4yJkkClIZxMWT5SehSwIfLdbvghLAa4mYpvVGSFr5OtDrYhgQfbjXmwQf2hp0OPnDB1x5G+OpffAu3b+3jX/3Gb+DDH/wQBp0uKlQ3HY4IGjtbloT54JfbKe335a9ytmUWgSwCWQTOGYFI1Lq8Wi744OID6ujoCN/4xjfwox/9SA+197///fiFX/gFgRBcxJAe+vVvfB2vvvaaKmEPPfQQfvEXf1HbkRnBRdqLL74o8IEPfIIWn/70p/HIw4+I3keF7uR1MntJfiPetyput5tH+LNv/Dl++uZP8PRTH8ejjz4i1WgDHyS9rqoTF1MEHfgQ36htIE/xp0tYG69/GXzlycckrjumXJAMgCBmw6pjs92UZdhoOpJ8EAEXnnO1XEOlYgAE4+HEM5y4nTtCo5usf7jZO98DEZARpEs8CT6w6h2h3Wmo7WI0HpjDhU9Q3wMRWfcUzwYfaKEXApHNAWRssbIvm0R//677wau+TzQHmxdmwQej/eeCvBhXna4l4RRHRG6EfGCuFhf+IrDMqnOVleFdFEslCfIeHe+j1T7GNE8QxB25qoQJ6JOAD+mjPL1ZgrlGOazi2t5NMQUoqNnqEPRtaP4lvd3sBQzQWJb5ELOm2QbohAIJzm9ubKFW3kCpUBKgcnB0oFiL+UDmkXDp5Nr4s0iYbaekOA7kN3eNSM/4WrmGrfoOyoUawrxpCqilZuKTU7+vdNuFB27ufeZD7BSi9hljfpBdcti4jW6/heF4IGdD4VfSEGFSP8HWJt1o9lAt1oGIzBXLCQ+O3loMPuSL2KjvYmtzV/NooRioeLC/fwvdfgOTHK9vTu2ik8iK2XS4IPOJjiVqksixzX+iNRXbW6m1I5cX5yxkTi+h2v4lUT0mQ9IEMXnpOY9Q4HR397q11IrdEqnNQtgS7WupGUW4hS0asbOKrcC8LcIq93as+bCg7eK87j2x1eZltl3EolyrtCeol4tUlmVfCfjwztHPHPOBfdBGhz0bfChiMAZe+s538Td/8wY+9/d/Gc8+/Sm1W+Qk8DKJNR9iUCQ+rIz5sOwVyrbLIpBF4O5GwJP7vb0XH1wEIW7duoUf//jHepB94AMfwPve9z6h7FzE8AF3cHiAH//d3wl8uHnzpoAJ/p3vJbuh0WzgjTfe0EOT7//A+z9g/bJcUo1XWKzmAKLpP37rp/iLb34dvX4Hzz77NB588Doi9hpPIvlkk6JMdJ+tFvwU0Rc3d1AISleb+aBKg9Fe7ZUGH9xiespKh4ln8e8UXGNvMHWJhhH9tMn4CLV4YQsGQQhZdjlWyWwVdZ71d3fHU7a3+yQC3p6PzIf8FFMyHzrHUuVnxU/ggyjumdzDWVf8LPCB7W7sDRf4MMlLL4zMB1kkqqX3El8p8MHX863n3UTueKUJPBw5hwBWY/N5VojpBLHCfL7uKbENJSqgUtkwWnq1jvFkJOZDq81K8kAsHc2gJlYSM04MfJh/nQ4+cPMwV5bV4UatLvZBd9CXOwK1d6xd/jTmg7Viz7zcPGyJLwEnY7kJEAhDWTDubOyiXKxgOOzhsHEkfR8mxQJUTmE+SN3nDBpbomFh2g6KTTRBrbKJzeq2nBiCoABKZhBwYXsik2B73X/gQyJ87RnsTvMiB3QHTXS6LbG71PYScM5z9rAR1M5JO1y2XJDVMI3MqfD24VsL2y5o+03wgWOVpEzTe+ji8GjfNCLyFAo1+2yCDywgbNS2pfnC30lmJ28iv+0Wj61rTjIc407w1IuQanhr/eN0VZxuhx/3LMR4NxfqQ1C/UAKW/PywIHYqz4/f+TuBGNEExXxhlYzbxvT9pvkgrsCK/W92zxptcPa1YHJIUXyj3FAiIu1ew9ouCkaZOxV8ICLLAYQifvi3P8FLr3wLjz36IXz+H/wDbG1sYtQfCH3iHe503OG1KBwhNu16v+7UnL0vi0AWgSwCq0eA/tekH8rK0eh8BBH4sJISuB5sUDsFX/yblnVS4Daqn0e0+e+0FRgXMvw7F6oEMSjaVS1X4hbShUvCdEeGPiinZPu117+LV779CnZ2tvDJpz6Ber0sm00CDwQg1FNJrH5qwllcyJHGzIoSRScvYXm8euz1Dl+lSy9YHQAhtoNbALlz9OtqVmgIPrANg9fGGB8VLSKosl2v0oaTQlXuM6xUZ7TvK2w9umYQs7fd1QiYXoiSF2f/Oskl4EMUjZyu26yFW9bOs+AipCrwcn9ItV1Yj72xHKZRTlV9ujnImYDBvLRJy7W4xcwBx2pxwAOTrF6/r8o/Gc9cFxeLIVULMcFwZTHftfTVmRxPCLDWsLG5hUq1ps/t9jrodJqqPrNnXwm2zxVcb/ws+HBWUJM5mODD9uY11GsUacyBDEEC6s1m0zQu1mi7WAQ+8HlJG8br2zcdKBGh2+/h4HBf2iqsWEv7J93iEQ+z0zUf9FkSWLRntX8uU4S5kC9gs0KXjS3nlsRnOSvtc8LHDnxKWlbSIPldnXAubWdety8W85RuggdXWzhuHaE/7IvtRfDNRBgJ5OdRrdSxu3kNxUIZuQmFGscOfGg7zQcnVDmlyDXbLnZ1P/M+5zqIzLFWuwGAIqkjMQ+4zhL4EITYpsjpxqa1wTiB13a7hWaz4fJPKxXZ8HbsG6fz4KCH2TlDmxiDwju0GGOD+yHwmRfIQBCKAJhcUQolE3pRK1hw0hXlDlfqngQf0nSYecsmTiYMl6Fy1rMiupNpbrgXf/CGIvarQJM9f+dcJUQxsm08+pgMRhPuiHJj7B+9gxbdLiJjPrBXhw/chDZifWEalCTIEDHMF3Fw3MGf/dlf6DN+7Z/8Uzz2oQ+h3+2hwAEmGpU1WOUn7OXlutp6b7K2i0ube7IPyiKQRSAVgfQa11S2rR+VVD/Zl3lRIye266mjsp8ibZF9wPQbd9/5d1Zz+PBUXu0Vu91EXQhCRCOb/+aXgXHy4uZ7zeFBiEbrGC996yV8/4ffx889/jg++tEnTA9hOkYhZD/kyISZWEWkajcFfrnAqm9ju74nFwyvFq7HtjuXKzMQ4gRFS+fkywm+6beO/eCPn5UZVvtanQYajSaGQ9KfTWWbquakiVL82GLC55WdrSSlBGjcObPx1/rKxOmcB5KmfS5z/uf8uHv47R58cNavrALSgrxzrEpzBj6scGmXBB8mY4IPm9jZuaaE8N0HH5h8GZhMNws6PrQ6TVVNWbjXCpzCfBIlvPNcko7Y+uBDgFKxis3NLdkXcvHP9oRur4lm6xATgQ9k5HirYZd0zcx1y4EPwbSIrQ2KW9ak8SC753Ybx8eHGCkXWF3zIQ0+CNAg2I+pmGo3rz0ophrrlNz/bdLzux0US6HR7L1I/czQuwP4IH06bzWZOHsQOynnS9ja2hZTjuKITErFwlFOw9ci5sO9DT74NgudHR0evGgfdTyKefT6bRw1j9DutizexBzo9sOCRjRFuVTD3vZ13ae5SV6uDvtHb6PbN0BKThmy+GTTBMGHHYmWcl1Fl4tG81Dshzyf3eNBojsxhp7ZtNdkOxEttQlWkOnAFieKu8plLEcr2KGlkUZ2ECtJwBJtWTlOCFq48S6b8TzXc+biYfkzQSn2UVmrB0UteTPLQSssolqroFrbQLVAwe5QzBovlOrXTX69t2gWvBTwgejc3XyZSqgtXPnyIila3DrFXaN6eeaCC3KMPpwEH6zdwWw1bQHGvhYOOi5qOYNab6OQICJcvIgBcHB0C8ftI4xGAwlO5gOCD9bbJpESGTRTRZ0XkNW2HArFKiq1bXz729/BSy++hKeeegq/8vnPaxhy4BWJYHJgqt8m0mLZEMl7+4a+m2Mg21cWgSwClxsBpbprFtnWIQb7PtV58IHHIBoy5/jQ9CdIRWRbx/d/+D1886VvIJqMNK8+9BAVpPtaIIWB9WwmtpLOOmyaUxvC7tYNVcvMhtLAFb/48In85UZ8wafNiW7aFun2iBPR0kJkkiM9ciQBuFazJeVuVlIJ2PCrVt8QlZvUynjhq6WRPTvnE3C/UPW/nwcfztuz+W7G+SwgZVUgwm+fXti/m+d21z9bi1sr8KhaH3ApPkazdYTj5mEGPqwS8LPABzHFCmq7MObDhgMfKu8O+KAJkfOKXXdvAd/rtXFwfGA6D8xbvG6Md3xY8UGwDvggO8hxID0bAjRMkOxA2A5CnYRbGI37pv+To100GXlGZ589vGXAB/b6UYNjD9tbW8o5pgRhRkMcHNySBsQ6zAcbNrPMa4IPPKebew+iXCwr/uSTUNCz0ThSqx1zE2/7OHv0Z7tdnDZM1aoxmogduHftBirlGsYjJqd0aUh1+s8wH7i3tHPLKjfBVd/WXA7J5GHbBTU3hhxLAp1M80ECjQhRr2wIgKDGkhxXmvsCZCXKi7Gz3GQrBQQ+3Lz+EKLxFM32sfRJOEZLJa5vmFtS9JKOExFu3HgQm7VtNLtNPcdpUc78k20SHGuyXlWbm2Oj+pAuuvf8IHF/s2+xH2vqOvrCkRUneJxcHxFw26huolbeEfOBQAhfFLb0hSnPgJ2/sgQfyHC9UKvNuw0+JDYgpIUY/VeLRIICQc49ABNkRzIvU2A4HIn+4rDYmViEFN1Q9SiQIwUt3riwNTqqqaPLrZp4gAcDgjwOj/dxRPBh2BdlOJ+fuM8wCiytNQk+yB4lH4qOU6ttoVbfwk/+7k38/n/5Lxpcv/qP/zGeeOIJDHo9NlvJilholGdoOF/2Ez1iV/1ezY4vi0AWgfsiAu8m+OAeifZo9ACI91tn+0epiNv7+/j6N7+On/z0R3j00Q/giY/8HEpFPtzJzDDgwQO53rZTC1W2IXBxtXkd1fKGPUvcHJ+mXl6NhPq01btfRZzgiDhLOXPD4OKg2+vJ4rTf6yOaTF0vZ8VcMKo1FIrFWMBKWkRu9KZZIGn2oQdpFoEU9+LAn6XZuoZHVxVUUSKugp08uzTYMP/XqzF+LuCKTD1ZnZoPvD/HaHWOcHR8iHE0XNh2cQFHcc/vcinBSVbXIurUbGJn+5ppPqyLCK8VsZSzUCwkapVvgputdlPsMzIglAwzCeK63IngrvWRK77JwIecGG0U0DPwwQQD2at/eHQLg1FPFV4ma2RocF0tdt7CzvX0nDo//zrwob6LnZ1tY8rJGWGEgwMKE7LwurrVpp3yPPhgjgc39x5Q9VvOImCLx7GcZfgg47/TYqBJ6NYDH5gnT0aREujd3WuoVTcwicz2NSeZQS8+6oUmXe/lCgp6K17ed3nzKaJppPVEb9jD/vFtdHstE3NWyygTfmtNqZZq2KXwZKWGcRQJUDhqHiIImRsa+EAdjfF4iq3NHVy/9oDTwCJr7BDRZIhSkUyToXQ2BI7lCtjbu4YgLErsm22UzHu1tgG1nixvJGveyZuuGC9XyJjpi7NxSH2uMCxIM4pFeObezMXLxRr2Nm6iXLS2I2lOxQKdzmFswVHck+CDXwR5mxBP+aW40SQ/xjSIhDjywgwGQ4keiS2h3pj5l1WKaG3JtguyE7g/UleKYUkLs3LZLFNIWyEOoX1xmsoBra757dKChcLDartw4i/cjheLWqAck0X2Fm/tqs+W/q6kv9Jm7uWXX8GHPvwhfP7zn9cENhz0kRO8ZAJpBENyYlyY52r2yiKQRSCLwGVH4N0CH2aABy7lJKRtYPBobA9E0gX/8q//Ei+9/CJqtTKefe5pXL+2h8GgJ1CZD2Rp8aglzxbQ9p+BD8WwjB327VY241aLtD6FloIragld9vU5/fMcJV4JgKlYU5SKSUK/P0SOrJF8INChXK1qYUtapddJs5Y/+/KJ+aIEXddpjr57dWKw2pHMX/tV3p0GYdLxuHfHz1ln7602uc3YxNcIPnSPjXaeuV0sPXTuZLUZO1tMAmw6wUmtL+nes7Lc29KHNbeh150x5gMTHlXa81P0Bx00jg/lrkO7zaDAJIyJkbVbXNb455xOEU62CJCeTvCBcxzXzqTLHx7fxmDQUWWYy2lzBDC9g8VMi7PAhzxyUYBNgQ9bYkQzTyCgcXh4IJ0dulB4S2ST1bGcg45LJ9OReXenBOzgu+h4cHP3AVSrdUtgc1O02i0cHR0gcgntXQUfdFuPxbiguwptJAk8mOOF6SZ5J4/Zlpr7N08R+FCgjsMIBw1jM1DQ1NrunU5ClEMpLGNrY0uC1rx3ybg5anjwYaR7h2KTHny4du0G+t0Bmu1DgWQEsAg+EEhg8ZrXoFrdRL1eR7vbx/FxQ/cX7z2Be3LcOK9dl2sRmhmbNgZH1AApFAXq8XO9W0aAArar17GztSshSk8I8EWJ02aas8CH884VsdvF3WY++EWOp8b6niiqyzb7R+iP2kKnrD3DGFcmemZ02kUvCjvG22ttGwrhyQe0JymoMkYQQkizFqF2QahsS9pTv99Wfw7BB002AjK44CVrItB7aY1CT/kwXzJ6Tj7Ardu38bWvfQ2vv/46nvrU03jhhRewu7uNaRRh2O1qALL32W5l033IXlkEsghkEbjsCLw74INKqa4/V12Iaq1DkEdQMP9tVvJf/8H38dLLL2EwGuDjH/sIHn3sA/K+pstFIaRHuVVmAgHI7gHtK4YOfNiuX5OKNCsMvrrtxTIvO9anf166rWK2Mjb7npQwnATFzAVDfZ+BUY0pCNfudBQzxpXPlrBQRLlSlahUMSwgH2kpP5M48BmarmxIbNSBM/dDe4Hv8fULoPRC6KzzSwMWvjU06alNhNyuzli6G0firTZZzaPVH7M4gg9NHDcOJITHBMmS1LvxeffvPs4CH0x7zAQnKe5GC8StrT2BhrMONRcdn8XgA5el1JQ5OtpHb9ADD5XMB66FCT5c5ryQBh/IDiH4wHU85yz20R85q0SNVw8+SN+G4IMfpMtoU9j8a+DDTsx8oNUoAY3jo0M0Oy1VpWdEIM8DPjjmA1lqFHjlvUUhTQIdBPpUXk3ZoCajYU3mgwMf2EhAJwTaQYZhWa0/zF9OMrH98+n+zVPYSk/dB4JurU4LRw2OeeozmFNFNOaYz6OQo11pXba4BPX3D08HH+h0QWZJs9lGq3VsLhfTEYrFgoYOdbVYENi7dlMF8dv7B2qhVOGdTAcCgQIDvX0mn9pek2PJOYEAxgmv8RT4pVzanLFMS9FebDEp56u4QVCsVhX44FkRZ4EI9yT4YBOZgQm80FQ47/V66Pa66I4aGOecxU3O26PYd1sQeKHJ2cmlIKqK1qsmuKU+V7u5KOpRCEtSmiWIQJGfUqmsvpZOv4ejo0MJfeTyRq8iIslByM/s9YZ6aFDJdHv7mipsoi1Ncpg4S5sf/PAH+OM/+ZIG8rPPPItPfeopbG1sqEoXDfpqAZFICK04M/BhyTsp2yyLQBaBuxmB84IPK+ceZCdoDrYX+4v5JcyAc3vAHsMIf/ujv8WLL7+I/YMDPPHEz+HJJ38OhQL7bq0VLnDVfhNVYiHBgw9JDwdtNrdrBj6wv9KDD+dF4O9m/G1f85oOiwAIF+nUQprnbGJQ1Mow9evxZIxOr41mu4nhmC2J1q9aKldUXamXayiHZRVTfDI9DzJ4pW3/e3+I61E+73601tnjPKsjSZwMuDqt7YLJy1kF6FX1ItY59st/TwI+MMnMhwY+dHoEH44wIPjgquNW9b38I7xXPvFO4IM0w1ToLIimTRatBOsci+tyzvN08EG96ke30R/1EIRMTskqSIDJy7r4YoEQNM0Fak2p1jaRDwpK1PqDrkAxaj+wcs2EUdCYrEyZYqeT5iU1H8YEH7axvU3NhzxyAR2TptJhaLbscxaDDwvm7hlNn5N/J9jEJK/uwAeean/Yw8HBvs5N6YGf/mcGxOrgA/MP8QtHFGmGKvjU0CiX6mJys9fgZD5y/4MP5kPDFn8Kfg5w3DpAs2MuE5SJYk46neQQ5gKx57c3d7GxtYn9g/2FzAfqJ2xt7cg6l2wxOlYwh6SuRBiQxUMS/ATFYgkPPPiIfn7r1i2MqHXFD3StbmTyEFDTPCzry5Qmx1KTg3e3mmf6+NZDcwdj/irQIU/nDYKfAUq5Kq7v3kC1Wo0ZEZ4pmXY1Sx/GPdZ2YUFRHSxHj9Exev2uVD57Pfa+jIFwiEkwdHYhtjUvhqc/zgbCKmqyHhEl11Gv1LhI/IHvVfdDfJNxQquUK7I5Mf/gaUyvIuuBA4YDx7MtBoOx7FZ40/7/7b1ZkGxrdha2cs6ahzPce3tQt1tSW40QwjIg0bQEAbz6xWEbg55M2GAJXuwIR7iDsMNhB4GfzIsGwH7gxcg2hJ8cNraloDWGJIsGoW4NtIRaEt333jPVPOTs+L7vX3v/uTOzKrNOVZ1z7lnZcbrqVu7cuffa/7DWt771LaCG+Hy/N0K3dV5bb6jOGP/q679rX/rpL9nR8TG1H77nj363vffuoyTbMrHxcMye93C46X0D3cx/8lYrf1tGrSedAxuYiwb57/np6Pau8LXu9y66pFXOtep3r3r8Kte6olhzOdeucroWpITm95xeahVZemhkLbuXO/ErP2qahrjocqrm5theNplROekqY9in3E3Gd/G1xYfTalediNWbfomUolbAUgXH/7tYZ7P3HHy4yRCQyGP+TfO+Ic86JceLtM4UcoNVxpZudYpLHp0e22/85m/Yr33lK3Z6dmLf/tlvt89+9tut223ZiArRUARv2HCA/QDZeoHKzmagWRP7oVlr287GA9vZ2ieo7NTB+8zYLWfXKvjgdnTbZTXZfsIkGCl2A/7poSJTAoYgMpXHp0fsFw/gvdmSo46szWZ3k3sPMi8MuqGNhGxrHTXSTbZThb20L0n8mYrYFHt2cXv97tpLi4IQHrXqWF4lUen2mMoMVhaFImEhwAUOJZxJF7WGajmFvRa8MF4wvtAyGyAW7IiAgT9RtlIYJV/H7o80v9wYW/4oXjkSQQCoJgMyH9B6Dl0FAD4gMMrBhzdvv1neFi97pIQ7pTLvrdZ9P0GQR7r7EEe0bG/nAQMWMnvBhri3pJSDD8qw8381MKomZD68OHhmvYGywHgf4AMuDYF9ni19WVtd9fkSfGiyVADgA7LFKFnAeDw6fm4nMNYU+AAAIABJREFUp4c2HPXYnYL3wLJrdADKhRKvorA7MAAUt16AD5z/KJOumbQYTo5Y9o24oFwOb1Z2gc+jFfQjgA+bW6kFI2KIS4IP6HiBsIIrC59NubvzaldcW9XqFXHHADJ0LPXY33tsG+s7idGNvVkinb6zl+D4R5f5gLk2wD6HcodmGvdHz1h6Dx+DelGwCzqS1Jps4727v2fPXjznmijNh0HSfGhTvHF3F0ymfT7Ho6MjazShlaAWqA1AQJMa99pPfPzT1hsM7IMnH6ZOYNL5IPBQB8PIy5uAqq3IfOCI8Y40mT+R0CzoH6rhAva4tKfDtxiZ7a0/tN3tPet2u2rWkDppSHpgFgTBugYVqsu7FpwEK2HlF3uD4EFC3ENIIiYxnBxs7JfDvp0cw2E6ZgsdVVOMbVJH3WFyDooevmq1ORt8TE8QTtD0vVopNK3IhqC3pt/hdKH2BSUYe/sPqLZ+cHhA4RGpklpyePGZhq2tbdj29j7FJllzOxizlAKMisFoTKEvAClf/c3fsi//6j+zr3/96/Ytn/iEfdcf+cP2mc982nZ2tyn2MeyhV71aubAbBhR6G6kVKHu4VsOI5P/xuqV5oVYpqktTSUoCYAg+6HjFOhhUXqaSuoCkmjhkH4tYjoYFyi16LijR3D6nzjWNi7hpV8FPbhLMLXv+Va6VlO9VXum5kPJcSf3I5cSzrLFuHc+vPxxag+CXUOebZl7T0C39/DQ03CbFXHC9oFXu6ZUeqzmL+6s+i+LRYJyDYo9MBhhP2EAV/c59efix6JD7AB+4fRQlYVrcOT7S33yezt5AlomqvCn6OILtdK6inaXmvf6+PPiQAxOrDgFRAn0Q+lpcWH7O6fSw8CixbkFNGn3MMYmgjvzk6RP7yle/Yl/72m/xvN/6rZ+xb/u2b7W1tTUbDnrcC9A1CMubWh8n0TOu8Y10YnyDWkm1G13b23hgG2tbrM8s9A2Sy/jmhoelO0jrF5iAggfh7AgWz1i7ip8A8cEWYfDM+s7EfOC8cv0HCm8QeNjY3LQWuo70oLqNWlaIbuHcYKc0WLaIvRJrnGjimpMa2gqcCsefgFCZZGANNbublH8veoGmZ+OllQqEU7+q1OmKLAZqNHm7bS8hUes/ClRTA0QCWihHgVI97gPAA3wOtjIDCJHaXsu5n/UnuL6nVmReqqIe6XAcO2SUoCa23WqTBo51v9CPYhtuATiFjbkXOxVz1Rl3P8cXiVrMs/GQwWajVbP+sGeHR6hdPpUQ3mTEmvSy3duSYPD93MZr9i1MhyVdAJ+w2vCQZWyxlnzftrZ26IvSr1sGWL+lu8yq1ZLDqHIuAJgHx89tNOoRgELGfzhGdlYsBIjm3cd1shPDWIAY2MYbm9DxQfl0g+MSIvHn58c2HF1y/hcl2WCVYG9I68r15hJYNEngwx6YDxCdx9yeTLiegvkAIc5F4MNsfrCi+VABDMCifrT3rm2sbSSBfWO3hWfPn5L9PcV84NABgJLYMVMJ7auAlTJYQpkiwAdUjqxvbNrujpgPFJwco7tgndpApb+pz6LzwTK5z+tt/HodAa8c6zSYMgifrTm2/qhHQOvF4XNrt5sSWyU7v0GGCFgqDx4+ZGIZ2hygMuA4988QzKPMcWtziyKS2IPJeKhr72CzglqTLbGhq4A97uDFgZ0cS14A/+M4bqr0AuKWSG43VmY+YMOR+GrhFWbaD7he942wJ3q5ZavRlghqZ5OJCQxC6FMgaYEmD+0WWBh+TtgN3JEa/d2LweBuu13cBHygQ0CRMPWQRzAMkAELGQx9dnZqx8eHdnZxVvQYRr2L6rjmrMRTk3iOqMsUJD+NVExTcBPKPFFg897HP0HHCRst6q7wt1arQYcFqBeAgnZnjUg12pkxQ8D6HYi26DFgM8FDg4gIEK0v/+o/t1//9a/SL/7Upz9pn/vc5+y9j71jG2ub1qXmhNqIyi9RgKEMndMT0N5T4A0DNde6cKCgKFvJwIoSuizGHSjLBVWU+5scOUw8oMh5MFcKeoq+VrxXxUPyeGMeVvIqjs+zZ9VoLHc05yQVl1kaVYenCVfua6KrEkwaK0OLABltc9iahiBVX+1W53m6M2FjymbyC64KE9N7xfPOb346PschcKKLjGXhdWssVGP5644vzpVt73Kz8nMlRJWUv+y7i29L2cP0LPKZziAkXXMTwBwWuDGc3pFNSDWfhefyYe/PZgajWGVM3nh8A8DTpgZn0q8BQRpeaONLCNQ3+gJoFMC58JXmbQ42wa5cLBbo3ywzplc5Rktv7uzMWH3mdHRwuaBJpRzBC5TUv/nNb9jv/97X7Q/+9e/b8ckRRb6+5VOfsE9+8pO2u7vLGklQ1Yb9Pp0A9LrGZ+sEHzT21cJTDDI4xJiHnda67W09YKtNtTVOIFdiDdwUBFzFTnd1rIA6L4TIR3diQQAuGA/s4vLEzs6OSN9FFltLCSHQCl8+tZ0e6jkCfMCa1bvss3MTa5Ex5zgfAUA0CTzAIWk0ANq3rdPqMCCH2rdnbZHBJeMQ21eRjRRikvddX2QndaXSfeZCj/pzCuZ4T/AhkCkSoACgYdDvsXxTY2Zg4xHuQW3VCF4QwGBhuICpOaCtwEIcizbZ2pOlUN5gbgqfBxCD++52IOy5QZtgjMO5VJ91lVdyy8A7zMjeY2S54iBkkkL4HYMs2NPF2OATnZyciPlgIxtiHsJ+8F0AKFZG1Ypf/RE8vATd/OZUUiGVXYBVWLe6nQ3b2dqzjfXtQvzt/kp6wHTQjj21a4P5cH7C9qr9IYLgEdeQMUoOoP+AlDyVgu/+BQChPm4wowzG8ebWrgIigA8DgA9PmCgUSJJ8ryRIXzIflplzy4APRwl80P4nbDGtRWPuxJXX9eDD492y20WtWaOo8jMwTiBUn/moecjDxMrS4EO5VyMIHhGAHbHsAuBDp72Rav/naz6wXOMjCj6Iv4k1Hb4D2A8jG9cGdnxySE0HiE4CvAYiA6AIdgPovLe3x0YCABeQUAcIjZgJcSI7RnS7LFk4PjpmswQA/866BNsOZf8PHzyyTegONlrsVIUyU+gpwr+ZNMGKhysI1oHABzyD23zhWpFsUDUB9seadTpt7mO7GzvWanUFqAOTabSsPsEcVJdH7WFIwCZBSzUstYv+6HUGH7RhTepQEVU5w2DUF6Xv8pzOAuTMne7CkgcHHzTTM/tXnaj80Uw7ZXpHi0S5sCfZx8RbRU3Nzt6ebW5sWa9/wVZv/V6PWSDRLOt2eQHkt217ew9se2dXvVAHfWsDpGi2bDia2BAPC1mhRpNo5vPDQ/va7/yO/c7vfs3+1e/+K/7t3Xcf23vvvWf7D/ZtrbtuaxtrdODo74xAh81FwSpIQlWBnOUk7ozpvucp78KOBe0Yky3VDaM2mJn5RkPtiZImhYMczDYl01Zj+RXi/IzKtVp21p/cNTjCyiTwYvNYdUZrjypesHW5MQDZTIhiAwsXUHJMYLWxQQayHIvzw/2pdMJMmj7/eBG5zrkDjZkUn2Vpvdntcep6Cpwjf+LzDJTG5Nzjq+/lT7A6R8uxpQC1vD9Me1LeQB2vNwwABMw+AhrMVkTSCygS8F6lVHmwi+541ceeH39tuI35mzo4sFuWs15SqYDP13xdKgeVAkRedwaUwMnH/4CEu86B5qyCPKH39/GSw3r9qxgc2uDYB3rAGshnz57as2egJCoz0Om07OMf/xhbaj589MDW17ssh1vrdAlaQXwYtNcLgNNs/QRQVPcMmyAvAPtRK3FiRO33tx/ZWme9CHQJelAn6OYMpOvv+e6PWAw+CJhGBgdrPcB7KNafnB7ZBZxzCsUhsvR902cGfiKrI/CC3aBaYD4AfOgLaEWJTGLeIDoVbRxBNkoQwIRoUzcJHaDABECQrorrkkLu9E0yNFKrPO5VC0zGEeYlJomlSCJjAuvLEpoJM7K94YVd9i7s4vKCjjtAB7UFTOtg0R4wK1UhG6cSJOY196JJivmBvyegn2s6EgVgE1IvVSBEu41xu2GdzhodNgIVBB80n8H5fN3BB0Y1BB/AfBiTyg6WA+bf4dGhun/VBb/AlyMQNoELL3AqXm6BBeADgShlUeE7bK7tkKLd7W5yjDmwdj92nA8+YNOF6B78cuh9WA0MZKwtagFIfYB7ar9IDu4I/mqd4MPW9l7q6FOjn45Wm+h6AcBVzIfkDyfdh9XsWCPzYWdzn+A3EnYQnMQzOTh8bseniwUnwc6YfS0GHzB/mvUWNR8AXnKtQsvHy1N7dgBxV+jLibXMuCUrxVEJxTJ78LTXgmo6APnYJ7chigjduta6Ep4TJCCr96D16qMLPiBB5GwZ1EABfBimFq7PCARgHwEoBEFO+PPY77a3t/lsDg8PbThAZwwwCtW2GX4+wHuwNgHW4jMAH+R3QLtqaBvrG/Zw/yGTzxCerI0mdnR6wpJJJOUvhvo5aSCWEFhJMP8WXznACdYDYlxcM7pjba1tW7e9xmTOoD9kF5R2Xc0ZVK35BoEPtBmc8VRnip1K2ZSRnbJX7wuyIphRY4tLIVFq6+PIXXViXPcwqpOz+t8OPvgTxVNu2uPH7xABwsA6Ojokqi/WQM1GCCzrLVKWtja3uWhAQLI+GlJZHAOrP0Agj5toUAyshjYuwwFrmr/y1V+zf/nbv8UsH1Gu1G4H2QUsRDie2fPEbsBmpLIIpWZ8c/JsHgEClG3QMUpZFmZYcsfS/ScMMAEp6odMqgYdDbiJ/M6RKo5wMmwvDAj9maVgqMgSTccWynJ5Bil9fSJnCKW94+Or3z1zPc5mBAnnpZiNJeWfdY+YkPSia6xFRHAI8Km7LiodnFuCEEXQkxsid7+rRlIg5RSnOeaTvknKoBO4Ko5etDFd9d3zVrYVrpUfX/V4XSe315Lcw6AFQBh6UhscfIj+DLVAYo4Mxv0SfKhcdlFXm05c4BnOrnBsJB+v2aVXx7djnlNSDdeMb8UrCnxAtUvDQ84Mu+Z4Ld60o5pgipkHIasmA7nTkVgQPDuH4XXrYeW0aYjMGXVTB857ole5PYtHgIJ/ZKWBuoPVsP9gz95557E9fAgwdyvVHk5sfX3Ndna2rdNuc/29OL+w46NDCt5JaNJZW2ONFYi3GdZZLWib6zvsyd1prc0os99fVvEWPYXsVNPgQ75+OCMA4lbYs8wGw0s7Pj6g4vYA5SrwPot56iCESDMAEhA0e3stAD4IQFF3yhLIgmkndokDEHBcafcJspEt63S71ml3mNEBow7ZFZYvJgbdXOaCT5BCz0LjWUO6LDPy9QV+AUoXkUVCZgp10qArgxlDTQfOPdFc9fJUobNDnFnmZZgOgnh5lAA9Mj1wHQCYAb6MUHKQtDIA/EGgKwEMQ6xVVreNjS36B3DesB+o/EKhmmDFVYOGuxlH886qsguBurAx7hXUc+S1Ts+P7QWCogEyskmvKokQwja0U4AP+UzVTMset8yL9Qo6NABsWmQ9bO/ss1RM2rkv215vlfFSgg8+A3i5dfgsfYPoJNgPo0nf2GWeujLwZQT53seLM2eIedi0/f1HtrGpVoeYVmhhiFab/f55AsXQlUNCevS3Vh6PEI9vFuADmT1gC7DV5jPq6CxqtcnM9MzUvgZ8aLTt3Qcfs24Hzx76Kkaw+PnhsySE60A/fpb7u8bR6usIkzcIpq1OQUQI5zcaHbJKJDgpRmaxZiY+zFsBPhBYG9qkPiZbEOyH84tTJsnrTekiqQwRAD2C9C71CXu9XsGs5NSBRlBT+knoYKGtTb6P2HAT297atge7+9xXEPe16g0bIjFSg27ChR2dHrFhwWDcI/OM43ixNNGNp6GXo3pHKDH9Ida9bRsb8L82yFzEntqYYB9XG/RVwYeVfdPKHRWtNm9SdiHvOLXHxOKa2pgAVWKJw+EL1fFi/qYMvRbhnKmwrHMtpHDZV86EGI0a9vjRO7a7s8MMCkovcL9iB6D2pUlHF5MX1JrtrV1bX1uzCfQrMLAYYLatAUpYf8RAHoNnANqnDe3Zi6esHTs9P7cXUM89P7XeRY/fBQSNmLJnMjNadh74QCSEVDQAInSIpGoO5gXLJ0g9Tk5bAiHwo9mEpgSegVkPNOZBv6ghx/mwwCJDjxcmD4XH6lh4y83QA4v8Z3Lt5hUOzPwtcwXv7Hh/8tddq4+PeRoAOQ3Xf/efyr6VVMXELrZJvW7D0dievTiw04sL1R5iMeLiUaf+g6jEqZeyA0S8ULXX0XslMkIqK4/zco3qqK6GenrufnxO1dMnrz5+ds4sOn5RyDrvWqtPIv8WKfIWM9bBK8yjsdl6p2sPdvZsc22d/akBjrHlF+jTU0Jz5TmT/1zcrb/D1cTj98wSV43Jm45XQgVZS2DQ1xFwe+082yn5GpUyG+XzKcOT0nLKujYK0TvNfdavp3G17Oo49YyT+OO8J3Td/FmAJ07N62JtSCwWbLLIGmzvoL/1um1ubpCeiHWJQN1YdfmooQQAgSwDAj6g77AhsvoCcKDSLOFhPFTUSsMZhhOFjDNape1s7hrqF/OXb4JvMgDh4EO5xzllKJUQTJCxHrJV9GjUt+OTAzs9PWbvcgWXxcpX/Acz1/Wmra2jdKBpFxeXyXGaGLYUgg+JhqOPK5SWNHfBP+Ye75oP0Ggh+NBGWUY7CV+qBEYtxQTE8Z88NI2dgu2AUyfQI40fb/uFrBCYGT2wMwY9Zj1RH6uuVCoFyH0HrteulZRKNjh+2dZMRinMkkp3uO5iSU7aGLgXgCr4idIvfE6sSO2TEjtVbTAcOGS04BOIPPFmgA+cr0l/RyVi8C0kZgqnGL4aOoFh/WWXlbpowRwRAT7MdTnngQ/OfOg0u7a3+4iOPjsBFVS+5f3XZf3c+cd5cFsuDEoEYLYrMYhuEr3BBdcT1JCXHS/uqdAGbJBhnWv5g/1HtraxmXQYxhSafHH0jCUXlLzL17akgbbavqhWmztbD0itF7MHrseAbD346WpRMq/sYh74li+403W+ZD4QfPi4QHYk/+qTIh5SpWBid6Z5ObVy32CIwGeosdNC13Z391l6gYQrO/ZRbBJfqrgrR83A6ljNji83Ku/v0yjlNSVkqbYAVpe6XgDYgqYDxzu3OiSNtCZiXQdLAMADAIk8uMY+4+LEYq8IgCrKHCZ1293esb3dfRsNkDzR2GYL20aNrN4jjOvjF9YbXFqr01LXltENHvgVhvQSEd27CzLDp6pZuw4faocAFdiM0HuAECslEwg8KiHxRpRdKBJIGXdkUxo1a7bqpEceHD0npU9sf4jJaWK7krdUdfOhfxW4kL2Xr/rFOcpyBtb4KH+anFiUVnRsaxttdnatWa/Z2ekZ0S2KSQ5GVKeFM4FBCGopxCU3NtZtDYriEAtiPWvbGq2WDQZj1p3WW8riQsjkX7//B3Z5eWHd9TYXtf5okDI4fWV4SdcWDYg2gNNVYRMAbMB1wMkDMID/BtUVNOWd7R0ixL4KKxADgwG1cBoymDDoBy9UThRkaBNgwmAR7K6J8gzkju9doQZ+f4vE3X1TdWSRGV/5Og+pfbvlMYnxMAKohg1qMrHf/vrX7Vd/7V/Yk+fPmX0bDJU5AmWLqHKqe58PJhCqKL5doz6xXgoaR7owes4OZGQ0jhQxKjCv5timzz99ix5K5n+97viqpfJwtLpVzTuX14tNXwk/CXXd4ci21tftOz/7HfZd3/GHbG9rizXYDDoppKOnNG9Jrq4YPo9ud/lePCYJPABgJcthaGeYb2en1h+KsaFQR50E/A6mIb6KTRKQ4ZuaI+lg2UCtX2Uc9/eaVQhR8KgHomvJ4BVRzkFHbEIvQCK+XLsAeGLTJYVbIpQ4DQNKtLoCfb/WYu0h16q6giGO7HTLACcIxoLKPDZulqCTbna3ilZrOdjgaP/9Wet2v0nBgbIksrKLlIpyDCdWyu+w0tCOjw6YTUMNvz7nT6e8Ls/UcL0fjBjUq7e3ep2z9LFg3nkLa9GbMZZdfNL3RtcMIvMngQ0A5PE8kbXkGMC6WAheTpcZIuAHkK+MDMqMxB4DaC7NJt27syMAtuCf/7ckUBQY+9+8wMvHAmmwDlQk/0AitRBX00qPOlfUuGJ/7XbW+A+MHQL/qaWfrqMucS7o0rB8RSUpsIcrhTvz4XZHw22fzaUR1fVApW3qqgKnGEAWhAhJReZ2pudTlIl+NCOUGxlZSQOwZkqftGijSVALDK0tdhzotNcJnFJVPwFlN/rSlT/k15a8De9EhPW4YSxjOjh6YZe9UxsZypiQflVZTp6JX/Zrl6rWmzmZyi7azTXb339onTWU0kGpf2BHxy/IzGBnlrS2aX5rbfEmPbO+jv+lOmDFfNgl+LCrjDVKwwd9e/r0Q7vs9dJaOAs+rFx2MZkQoHz30cfYwlFaKmN78eIpE5PQG+DSznioLE915a75zIeMaTETNxl9J5SvQgwRpT7Qp9N6JfC+jLNYE1T4Jo3x/bBclh1Ht3kcGUjo4EBWj0R0ofsAGYAnTz6Qxhi3TO0XDo5T161oee3Af1l6gbEjhieABSWKUJ6INWCPJS/7Kr1iE80mtRLIQm/W7eTi2J4fPrfz3hmT14j3VsinL2UeF5h0Fj39IsaT0DEc2Xp3g0yj7Y0dAegDJQ7eQPBBzAfCC5BabdSs1W6wlvf5i6dEWBEcA20fJnEs7/ygzTv3bZNzO3cl04Rh39aCpuSIJAZOcmILfTZNeM9IN+pd63TWbWd72zY3NvkwpPo9tNPTcwb6EB1R+5Uas2xrnY5BGRfgAymoFBxs2pilI3ISgZ6BKg7mA+ihWBR7gx7bqmAhpfAm66JF02cHi6I2N2W9eek6Jxwd5owhMDGBw93h9e6h/WdSIHfH1DdBBDs4EzKICIawkJKyDEoRhDJbLWtDvRvOFR2p0sFbajS/BQd5YKxs38RG9ZqRsdZs2NnFpf3ML/68/X//7Mtsn9PudhWBsnRFx+XheXX7q74n4EhHrerTeSg6D1JQgDj/pLd2/OKvKL5bQZAUffMX7hnaGDXM+/7QvvVbPmVf+L7P27d96lu4PUqlt2REKYDJ1uYsDs/lYmZZIHc3YKWTgiy9WgOfX5zbyckxgUfW3jO2caeiqh4174njHlMb4ZQdZq261PyIyktcK38tfJoLbny54wW6VUZkgQUkYKUoA8kgCGQNeL0qW1JQWD4s2AkbIoTEuIKzDhF0fYAPSVOTva/VmVuUegkiIViUsnnd1te2bH/3AWnvqJN0Z6GYb1yX7xesud2RpsBQJaD4P9IF+RVq/wjboQ4Ve8iYASP6jUMZHpRShpSpBMwdD7BPsP4DkAbTD/uk2kpCYwQBP5z7pLdQSLBrDCRdyKIsw1crH4/cv13Ozvc1F4zkIywZEBKY9G5WyeHmo8KYSXsiQAUf96nLC4UhU1ux3E33tS73B7ivunArgazUVSMtEJ6BBh0WY2h9fcvW1yQMRgoqu2Qg+0mLFyzDtCUItMAejFFKNoTGOo8km+B1HnsSHuT8SMEHRgw1RGpj1v8fHLywS2bCBcljPSaDZF7J++0O/DfqbFXwgXMuMWMAmKpt3z7bR6KUd4TO8qIZJe2W+xgn0+ADvzvtpQDYhsOeHZ2q85szjAhEuhZBtpb6mnoVxfpG4AOYSOMGxYORrYfgO64N5T/QYTg9O+LcRyme1jbdhHzoeTYs/6a4otzLuJWOWzPgA/btp0+fMHnAvGDyWTwoxZxeBXxwW7VbHXvv0XsEb3EOMLiePX9mh8dH1u5iLOieZsEHZJ2dDZvvxZ4QckBae4S0vyaMFwCkYn/c3EJQWbdRH7ouSDQCLHXbOPsBmlsYt/PEKN+o6bjwYkcsq0+J8dRKFlYH++HDD9+3wbDHRCLGPBma1I1Sd6eizXdi8Lnug38Zji3Ah9GIewj8FAAPaNnJchbWywuowNYKsOFicG4fPv+QotxgwzApc8sOrCew4HM5A5FbIVguk5o1ay0CVPs7+wTTAT4IcPG05hvCfODFQyxtCKeoQYILygAAPnzw5H0KY7XYeg0ZZPUgR5cJYEJo74EXRTswQVGDU7AD8sCl/F2iOMlnSRlnIM2eDVFGB5NNdY1y7EFu6Vi3vU7mA4QnQYshy4GtNCEeOF3XpWwG6Jfe95husao70yIOiiIuAcKaHzz9pvV72riVldFlKt8gR322Um06KEDQwX73Q7V7pJM3rtkuWrfs7pP5IIQ95ekLer8CFS0vaZHOY1CvTXefNtlv5cj3DVmTfNudW4mw8B6QDXPs2WyMNrFo22YT+43f/pr99C/8nL04OrIJxlZiOfjTI0Oi0GSYBRSWC/2WN+5UeJgjG4lJo40zQwnyC3jJ46fAjQXnUhY20bkz8CD5NkToQRFsjs2+57u+2/7U936v7W5tUbm+6T3HU9aR91q0+5tvo5QjXt6AL3EkbcvyMZkYtfNoU3cAYd00/zmQ4LwzsoYDr42odADmQE4zz2iO0MrMdS8YWQsH3NXHY1xjjeMKm3QAeCcIygCcpvvIu+TI8YZwlcMW6TuK7IqvSvm88OsA6u+RDWylmZuKmkgZZSUfgsXuhm2iXhGdByAedMsb9ksMiVv8qAJB3zlK8MFLCATySKhZ9atsk3h5QlYhapix92F/xZ6LfRX77eXlJVlxdIISY0EMLT9XvjFUZtOUnf29fPzmQUAGSKXdb9o48wKG/LvnmVLXOW+vAmui0B4qDihbdRbDmOU7YGfAJh3bYUnlBh1v5lGLMagSuWkZ5gW2ybKPssZ91vPfZMjp2YnZJGaa2A8qiUXnAySLTs6OE/igTF/qcLs6Sn6TS3xDPiOMVV4lAz+W7qpTBGjMALUe7j1itwuWynrZRWVNvNvb9fptyoemZ5/WWgTzE+iqiIJ+dn7MgIwCpDZk4ox4WiqT8i5yV3WyuQn4AACvDjbCNoSIt1i+hTUL14OxOBhdJjBAzGG+0lxNalwVE4rti+skI4feAAAgAElEQVSGb1+udaDGj6zTWLf93Ue2ubnJYLM/GrL8Gh35OOex9t4AfOAe6K0dEyNrY33LHu0/IuiEROfp+ak9e/7ELoc96s4xPpnD8NQMTV3wpu6uLP/Sc9CzVJ5ibM1aw7bWN21ne4+lYYhvILiI39FlS76H31/6nezbjy74kG9dvtZ5YgyCqycnR3Y5uCSTEOZE/In4EvvEagseEiUTsuXfe/weYzTphIBxgAQy2noO0nY+tveffkCWmTpt+HPU3uhgwV0kUdhXDvqGvZHt7O6z7SZufNRXV8TFzIeaXYI1OegrJYKS/QRsOEhz07Xs3f2H2pFuovnAyQ418vGQma3BGDT/OjOBT559IIc8GVntRcYURmEvYZOABxwlLBbQRqCQI9f0PJOQNnaIIUGsjufA4iJKkZAeTsUi+JbOhBxanKphHdvobtnu7h5VP/F5CDo2m+3kbJTwvmem4VTrOlImqFjERdlin/UWNu6effDkG2ylA2oNmu2KHLb8S07+hAIooFsjs0cWRAIfgKjV2Q9WPaSd/ZBW5OW/6C05kiPBAaAsjqM2QPKB/Xf9lAAZFu0aMrQYZw2zD54+sf/zn/wT+90/+H2rsZWsQiOHlTCGXRsij/dzM+P4eYUMN30Ur3siihla1pamwDM9BzK8XU8blPrR2B7s7Nr3f9+ftD/ynZ+TbgIyuwii2CYoZd9SFjOfUQ6w3JRBclPbE80GkJoARqxXytS8oOOuOkKBEwwkvVtmEQnd9Jvv9nMSvUxredHyUBsNs58+ZyboC58y7EpuEywQDbYaXC4KNj2gKzP7cozSzEpZKzAfJqDlttZsc3PbtiCU1OoqU3DP5Sh3a30/e1auxMVLe2S51sPuoIMIVEcHKQBfF/1zm9RH1upAkwh1vigl7LP8BUkBaQBpD1X5hliKKiGat5q4o1/dwbJM4iqb20sYz4sF5GlPf+k0ycXLO3wVTgkJljLW2bEDziEop2g1BtiBOg6pDEOX6J/1cbv4/mf336vG+ksY4NY+msQ1Oc8VfAjoEoMTYoOosz88OSzU+ElF5hr2ut/brRlpqRN5Bl4BZ9l5iqU9kzpba6Jle7vZtckEDn+iVie73z1DRn6w6rbTuEYAmgJ4BdoAnkb0z8GgogAfFtwG9AkUGCuoVkBEXzSBEUsZaYmD4NuCjbC9taegud2mfg0EAaGfxjbCqQxT1+5Z/xJYmfc1nqXOwQcES2ttgELvUIsINji/vKTYJFtfptLwm4AP9NsTa0zszYZtbm7Zo92HjG8A/h6dHKlEbjwkyOPM6eqypnLcTAesWPPwGQkCe8CKsgJm6VFusbFh2+vbLKtm6coQcY/EPMtOF28z+JBKGjkdxnZ6esIxdtk/p1SANG6UDKfNVnxh6uxs7tg7D98lY1P7C5ZXVAK0uFezzbEN7YPnHxCM4iFot5lK8gWcOegnBv5qIMjVFw0GTBNtRXtD29zcIUuGQMuowTKhxYKTrzn4gOwYJhXAB1CSgaoC6bu4PKfDREFsIExJbbnZ7LKjBGplMFnBlMCAYLDPlgUlOlcs1gl8gELneFxjDTDQZWkYNCRU1b+0AYWqwKJIzAciUW3b2ty1nZ1dAyWK9VBj1LQCmXTHwx3oRB/mGi1Kgao6vPUiAk7gw1BLhXbCpb3/5JvW658JfIAegBKkDEx5O3lSKO3/Vc0HLPkAcChgN0atKeA4iJiA+fAgaT7U2fFi2mnKulEkH42yAZ4JvyIIXy1AXzWgv93jV7nWVfNQ3KhqdYqJIriydsMgE/rPvvJr9lM/97N2ftmzJsSDMr0Fp9/etC32TV26e/L7V1x+88Ndabt0s/JnxxabANGGYxv3+vaHv+Nz9md/4PvtnQc7Nur32WWGTl0ykOjUviY4xFh+ny/R1TE/H2S6+VxJOxP3FEd+yfaaDO307JhoNlpGjmoSzRT4qTXFHbk8rPH8v//01WcRiPUSD2SJjyLfQhhBwFp2od5ZQAwInYoMNTBYEKCg7AsldyvRzgVDlQHlNPhAWjtA41qLzvzW1h5bHVKbB1mtN7q8YtHjyAK9KviQWvUV4ENiPwBcuEQrytElsyvYO8Dkc/0E9hYnA1DlLaVmQgIjSLHPNo2qNzzvUvNSqCVG1sscMotp+ernoIzPr2lwgllViId1Okw2UNOh1aHzRfCKe3uxchTU1+UJNbljqGDv9X5VwYeUqCEDAusVdIx6pLsfHR9x3Wq2oXWFDGremez1vsv7uDpqPDGrqWQYg0FS38cER3e2921rY4drF/zUVwE+FC0bU6csZL+5rqcJJfIm9D4G9NHRNefs4sTG8JmRJAT8kAmS00POyhhuxc6TujUmHfrlDxCot1sE8KEV1+ud27imdsBiDTtQrTSOC+NVr8OZD3mpiJKTE9ta37VHe+8yXkAd/snZKZMGBGIpIl4G50puaI5c2+2CNH11O8D3AkRB14O9rV0Gd8iwo5sMYiPchnf6K4S1M4duutVmLmQpIFoliPgulDIiXpAm3O7Wrq2hHJFPWbpxYoTnmjvzwAcHuG/lib5WJ5lmPiS/MT1TsgaPn9v55ZmeM8oWUwnitF+y5C1NGra3vWcP9x/bBJ0T3Y9igrtJ0AlX0J8M7MNnH7DdLSQKEHxSSDnNLU+4eWvP25xzAK7YunzSYOcmxJVglTYNMbgIAPMFJxeDD9OM3iVtlR32Ut0u+OUEFIT49Ud9Mh8gGvP0+VPWtmBtpnBUTXUyGxsbrN9FBgJ0D9gdx4ECBd2ComV5oobyWlMkQaEnink0SNVC7QoolECr4IidXZylGmy0zhkSCAHNezKo2d7uQ9vd2aWiLpkTGCLQc5CoczK8OxFyzlijjo3G300LBZkPNkjgw4W9/+R96/XPJf7Ih5gUvisMeLlKc1jxyD6A8pPABzIfgMCN67azvctaorqhfkx1O4XAUeJXZFhpupei2+aUW+RZ+GWPl12WkVEsR9RNj5/HDsDf5l1rbsN8yPt3L+NDT08ViYuhKcgAgmydhv3eN79pP/kzP23fePqU3XCmhZjwHHQGKkhHdigzpzZNbt1ZbCNjAdk3a6N2Guyj4YgdL7733/4e+/7v/WPWgQBaal8qAcM659OirEvOZPE9fN74ywP6apiQ44IzzkwlrOD6k2oCsWngZrDOQPQPGwocJwjQDiHglZgPqltXy0Ne76JFwCfbosG9+tq+0idE4USLKKyLLnqrkguUhOEnNil0AqBDBxYEqIrsRrAoAFuE3tP7LWngGfOBrFNmdJq23tmwLdLkN7n+pRLNj2gZum/+PhAyh5vzSRpDVOV2qSVoP5wd2ZPDD0mLVC9y9s6zfv+Sx0v1ugTzXeNB03Ee9HU9vJni95XG16oHc+TMjek1dhzR19qQJEeSfgVUxpHc2NjYZO91jFkEh0hckDJP/STZebrmdtF4rV59Od6XByxWtcBtHp8nLPI2f1hbxdbCPIZ+DQAIz9CitBTg6usPrtymra4+lzKjKXsNYdbUDQRM2u2Nbfqka5111G6W2WfO31RCdOdAlbxVALSayQCWpZvjziHKoxF0u3jyxeWZvTh+zhIuCFBicpRt3yeVkq1bsvWkbu3aWsF8AAkJ++fx8aGNJj2xHqbAB7+HVJpwjR0dgPBykd2th/Zg5xHtgczzyemJHZ8oPinBBwUDU+DD3OxSxhjLwAfEQeiWsLuzZxuddcZFh4eHdnRyIBHcBrowIMPuAsHThC6qLikbmjxvX+fEegCTRswOAB5NxlICHrpqqkaRSYn/svOKBISKUquy40VilicG+i090dfqNGUJo9jKpT8qoOHFwQsKQLINJxk2KkskK3/FRR2s9P2dBxTEHg1QPqwgfzyE6CU6fmFOmZ0Pzu3Jsw+tP+6r1SsEftMjmtIoSdpNt2lQAFGT/si63U0ms1HGSkHvscCqmzAfXin4IKquPAS0krwcXhLpwSAH+HB8ckTHFLXRcME3t9Ztfx992tdtiB6/FPtosH4VgkdnZydp4fMlYDYbRNaCNWi8nZ0H1u2uq+au3qKQzunZCXugQ28C2cdOo2XD/tgeP3hs29u7ZDDgHJi8QrG1kJQUT3fUAIi5c1ZWmXndEBbwWks91z9w5kPqRew1WUsPHlIfxaRQb3XhVBAJASUNFBlpPkix2wGImygTL31Nb9GBeuKgqbRYMnB2eW4//yu/Yj/7S79oY7BZKDBZajsI/EnLOgLQJNV3VRY7f6/cXG5m5CwxPQNm+cyZF3BX/5ZtTTMyEb79zQPLFr3n9yXALolcJQDfz+PaGg20/oHGyUXPPvnee/bnv//z9u3f8gnSxtUGzw2MDTnrZlNh9NzMgjf8FKOuutXRUrAGkboBAzwsI6SMnh3a2eUZ29cBlCAolZwJicnOvmbHRWV0JPbszHNID3PpZ3rl8apPZClaXaBPrviMbE6306FTA0YWgAe0m6KWwATdFsouJeUd5nCQjxh/N9U6FgendT4ZCJsiNHqwxq93N7m2owSD7Tcp8vdRfGEFcu2MlJFKzqEEDpNxEl1eIP3EeuOeHV2cMGsICjH3YpZTqGxQ5cHqEKFOUMrUOc1zFWqnO+VzMYE7eCSksk8VMHo20AVHNa7YhaLRoFA0EhrQBgH4QOcK2ekkRpmzqUSTnx2XswWTi2at/n4fQMzLm3Y++KBWq6k7T33CFnBIBJ1fnBFQZQac7QdX5RK+/BW/nmfQ+u/+HcRzAcwCsO20Ora9uctOFxA1pWbNBFojagusuXcfwqQCHyAo6DvJJIEPKq8DgD7ifgVckmXP4yEDsYOTZ3Z+iRIMMIfrFKvFi2zcVO99W8+lNmlap7nOpOBad52JQ9TiIxawGtgI3vqyynwQnDIPEHPBXdlbgDnnf6NhD3Ye2/bGPtdIxCUXvR7Lw6kTl7rcqMxjGnxAInB2TRBISVFWMABRfkvBwoltbW2xnWdj0rCL8wslQ/sXSqpCUDutyzOJmQQTzYAPXm4ywXfwKTDGAhNwY3OLa11jjE4GaumOtZ2xQk1sDL1S+M37K7UtFPt8NHfTWfABiXLZAc/8xeFzOzxRR5VJDeMb4qYqb1kJfICQer1pD3cfEwhC+/Am7V9Xy0102Uj6Ssfnp/bkxROuqdqXxUpUdzABmQ6Weankbc03+hCDMcFRiOF22l0lc0bSXMwU7yqtNl/TsgvOCwcfGjW77F2SPoWHiw4QoPB5y7Vmp2kbmxu2tblh7daGDYZqV4dMDVDYw+MDOzpErRcWPj2YxI8s5g90HqAeDOCAtWJoK9PqMqMB4zZZBtEn+HCEPsHjgbVRz9Ib2bvvfIzgAwQdsTE0mi2VLxRAY4GPFZut6tRL5oM7G7guiPPUqflwaR8++QYXTZRdMEvIBWmW5eDLwMx7yPhOBhQ/keCkmA8Tll3sFWUXVCzFuRP7wR3H64Jed7FWDSRfp+OXDbhXmaylW1mjmORwgu4VI/uN3/lt+8kvfcleQJWWKv3siVgs1O64spMJafbOz7juSZRZxZuq3E75y6/iAV2DWHCrTjsrHfMcfGCWyGzUH1gX7Ym89WZ3zf7QZz5tf+4Ln7f1bsfaaGnbV1tAZC1Rt40a9nL+5TNpAZso23ZXmYuL5or+jvZIqfsNGQ2oDXDhvgmFuw5PDxkIYu1hezVoV6TWt0X5ia8NXh5VGbT5KLqaVDPLsCpPVcjLFWvRlfc2Qg2uAjVviQhgGJkcZFhAXy9LMEDTlrbA2cWpnV0ea2Ofak8yD3yoUGGK/cNbPpJcat3uGum4G2A81AAqy1CwvTLi9xX+rrKavOyxGfjgTmHmHEqFW51EPJChUDP2jvrQesNLto9G+SJKMMCiY1bPkH1hPxkGEdhzS/ZDXr5w/fWrXlxz7z6eQAnyZmMplUuI5iwWA8o3u52uSizaHWs1O6S785hEbcTYZX1tEV3kzArdDWGtQoDS7THnTgvxwDcJfEiMkSIPKL0HQucoz6FOlkpmDw8PqCfC9uiIbCqdi64fKR/VIyQuB2p2kwrxI3ZK63a7pDGD8cCxN27YcKBWh61GJ3VIgXz1PJD29m1FEWDXXEr7Mf/CzG5C7+veEc6fvdnF4MxOzg8pRAlwudAXQBe4rFX84ivOnYNr7mvSsPXOtj1+8C7n5dMXz+wEyUeWASXwoRCArJZdLAYfOI+T8KSDEeg68WD3sW2sbdnpMer9j+nnoUSN9wXGcgJ1i+XBA9W5zAfdp+s9MNBkADm27e0de/TgkY0GIzs8OGRrR3XGUzKCwSiACr+3jGgmtor7ks7CSloXCXwAEA9GFxjRKCcjyNIfWxNjkt01EFclrLpI2mDMZmUXCWR5W8AHwVX+jNEKtWEvDp/Zi6PniWUjsUlvOVnuAfN2ueyBpcHSqrdZ0rO9uc3yf4CPGIPDgTpOEPOrj+3w9NiePP/A6i3MxYltb21ad61LPwqaixiPLgx9+6tC3daaKAt7QP0jaIKwYmEiJhdBD43qDHzQivVaCk4qdYDLk56D2s3BgTU7OT+joAv0HHDY5vaW7e7tWncNtUktqrHieJZl2MheHDwlaECRBKdbVT3vcZPCi3DEQMdFjY0QvjFRJnSnwJednx3b4cEzir1gYdvoig63CaNPULONfseqoVINVvUlIMKnP39DNtd9Z4qFDA0MPIIPTyE46eCD1HlXqkF3MAPgAxFMlIsgyKnb3tae7e09FFMD4EPqV+41q960pzBVpilR6E2kSYLrdy0KHu+UnxX1KVwHY1k9i2WOf9lr9XvLGVMzwycFLXj2KK9Aqx0EWNiYh+wP37AXR8f2f//UT9rXfvfrVmu1rDfuW7uDvsmZ6nIaLjCfmG3YMLxw5KroPA/I7sN9v/0lbJkzkp2T5Sby7CD/jkUPdIHU2hah0f7Gmv25z3+f/dHv/E6JrmJT5XEA2zzoma7dI8hHWZakEZG+NC/HyFFAn5NF5FQ9vvLoqscreEHJQRLFVSRc1IdiDYQA7en5GTOIKCNjmIaaQjp7QrfdQSrCmwXBtNaffJzkwbu3z/OziB3C07NDiJwh/IH6MXoj2Wu69IvXg0PJfEj1wWz127ZttifeIlgLZoQyPArVsPacXB7Z85MnzJQCtCA4WnT3SO0O6RCW4okU3IIYYGoFDJBpOADo3GAZ3dbWDjM7cLQwwZTAwXqdyp0+kuCDHESGx5keQbUTE8EHLqgC48DUwj9QevEMzjD2kNmD0wsdoTYymE2qrGPdgy7S6ckxnyGEpgDqATBXOUKp5cEtI5U0eJbR4flyDfCxfN2q4BTw+TutWnHqxTOmFmcs00rswzR66TQxY1OHsw3QYc3W1jcJWLWardT6UpohGiYa8xWXsXIh5WZYtFKsQiz5guYgjOs5XXf7r837pUdTZkNVDgc2E8YHxsL52akdHh8yGB03Blarlz6S27Rcw2Yt+0ZUIWYA0vTjSaKsSe/L1zOJtWpcAaTVcJBSvGqo96zRaCdNkbqYD2De1FJ71nsru9DKrHGMRJj7omkn8fb23r4XzD0cD5+2Mbb+6MJOz84IYoIZQPYA/GrJUKay6HTuQoQyre2cRtqD9E8BTjHWMkPDn0ULeTCUer2+HR4dUrSd2d+GRJvzl+7DfazZlWjeXgr/DnvG+vqG7e/t8/kdvHhhp6dnHOvURiA7wn04nUX+w9SKNLNeKI7wlosTBo7YL/f3UQq+bgcHhwwocQzbhTJZof1f+7LKPdxODJDB+kTXP2bASzF9lE9gHHU6a4ZOGihbx3fhfgB+gSQCf0qaEAJF1L1Az0Ovqog/7m818Pm1WcaWupAEKKe4zX1QgD6tRt1OL0/s8PCpnULrpIYS/dTJAfuLr/UzSxsW/GmbYfysNTbs0e5jW0e5VbmLpXJVdVUEq+w5YtL+BRPkaL25/wCtUTdt0Ecr1qdsia1ypwYTb4pNoW/YIpsRf8M/rNcEStIeTb+0hsT7kO8hpqEPlnxtjIFmrW3vPvyYdRpdMoEkq5j8Rez9hcClj3vtiRi1l4PB69ftYrp9y/SIgJGQiTk+Bh20Z2trXQo+rm+sG+sVoLfAdnQjZo+fPf+AisuaP0A/5TiUZUvqCwxKEWpp4BQ/evguJxmClBZ6KU8mNuhd2tHxIR0sZHnQg/Xh3ntcgNSbtaxhU3/TxZTCGoEVzuAkxuaMHGxEQ9KoAD6w1WYfJScCVFbWAEjdM7DIg8UBrQcMQCiRkvmw9yhrtamWKYWDWohzLjUj34qDigxzNb53Z7GO56T2dOhiMZiMbTBAZnBsX/3Nf2lf+vmftYuLS5s0FfigAwZp6K4A7sX7WYYfGyOzR1N/E9qq9+QEl5ubv1eCWgp2cdy84/29lz1eYmuz1+ObrtPTFFN7IK/jq989e65pNz/32PMVXQubO3D4nvW62ec+/Sn7M1/4gu3v7NhkNLIOdB9AKcSCS4e/6KGR5hjOICbQ/b58zSi421olUtDdT0j2+cU514XBZGCjJihbCvKcEioxQNHGdYLUM7cwVVItL2BQBQ9SvcYGIocYGQ8EYQgwCYD0z5lxwXWolu96wTAEeWiZ6S1+sawAKN5jh6ANArZ5UKzih4md9A/t+fEH6pvNDBnWaDl1fm8Eh9n+TPcJ170JJkNy4HCN2KDhxAN4gENalMTlgfj9PuQ34tvERkCXKImmqYXeKRkpcHgASGBcddfatr6+xiwf9mMEGGAXYQ90Z8VLbfJ66bzFnpydBPYlx8eN5J/Jqc8+J5T88YDBA/1yzhaf5eJYLtpF16gi1tC4x9jAGFlf32SmGSCEt0iDL0CIPhOtfSMe5Cu+yGK+1pEAGdrZ2Zkdnb+wi9ExnXNq3Gj3Kub2IkjnzQEfqoGx9hMl0yRUqBJAzS+svCgXhKg4/g7wDtT3zY0dBoaqy0/Rq+ss+PpFo9xH2cXNBpJYMCN2u8C9QZQRpRAQUcaagrUFbX51O34vyTcmFlruY1z3qQOUd64r5zVB0WaT5cTwd8/Pzq3X76sLhCeIUhvCVe/Gyx+8DSDWNsQK8P0BBpycntpgMGT228sLfZ1a9bsQ46jDkMpv0MZza3OTAeLh0VHB1ixLRLzcMDVnT+WpxZzi/qtholGn9Q5rW7uzxjLEtbVNlpdhP+W+WUNCtpZA2lXv4KN7fHUNKkImMhyUND48fmZHJy/Y7adJNgJKkuDjlmvdtIUyPzMx5DBcN1pb9njnMUWNGVM6KEfGi5iHSEY9f/6Eywv8MjAeHj9+1wbjoR0cHCTgoZY0muSvScOpbZ1ORyzTs1MxkpBQIoCgZJDv0QDA8Dm85y0xPb4F6PCp977VUO4077VI3PKewIfeDUYiFlPUDFajPBkPhjo5gQbDMY0EAAKUoe76lrXaHWaeVWc1Ih3l5OyIAX0JPvh2lxyesWjPaCWDBeVxAh9w7najbYP+pZ0cnzDzA3Sp226zvdbeziNrt7t8IOj569SWq8EH0WDd4UaWVVuvlIJB5xT40Evgw7nENsdDG6eFdxWD4h7weVwfNR/YBqU2H3wgFUxU2txZW+X7PsrHLsKsSSNE6RPoUK06W5sOJ2MbMptbs/c/fGI/9aUv2e9/418TlEBGEQKllwP0wW6kiuxcAtO1DZIwaQY+KLJWII8OJar/T+M5tfcswIpsrRODY/r48lwJ3Liz47NrTYNd4EMJlBQpxAX3NlUf6SCNT5xkkyLIlu/C/2xMRrbVbdsf/+5/yz7/x/8EMw/dlsAHzDV3SjyLUuINDj7cNQCRZ1tmMy++eKsThjpcIchDfSlQ9kGtRyCqeh8K0KvX7gFaPpI9a5lYWGRf1OkAo84U7b3QKx0O3HgMPYYLgr9gf5GRxlMuthFqhFFvSmZHom0CfIBIL9gIuCEAv+w4MTEbjkak95/1Du347LlqxIsaWH2PwAYg9sME8oreB90GOPHjgZ4r6g+3trYJPqA3uZx4p9pm9/1RXrRueG/FeKIKJZynsQ1HfRuM+lTzhgYS2A6g1rc7LdvYXGcpDR4ixifGB7U7wDZKDo9fitZL6U0QmKA6N4qkpfBfgmgpy1SoZ+nZFywfcpO85t2fZ37DnoEpgxmOJWTvEs4HwAHOHRgO7HSFn61Ooo/ichT8MEBMANcNTfrWfcyfozuuMAAc2ZPzAzu8fGa9oTLg9MJSRrvkTs36fm+GAZ3iPj0O5XspK47gjozHJCpIkA5lu321woMvu7u7a2tdMGoTM4Ibk2u2+O8esL++tiL4gNIAdolTRh5abdD/ODs/ZuaT6/gEOkegf0hbBjZBiYlIdiWzT4mCvC1mdu8UKZZuG2IEgAJ4AZDw7G4Oei47njiOE9uPIDq6tjSbBAQAbgBQ47qCHYbMh6TboM1q2a8pj0trIEB3fM/21hbPCYBDHaD85ef2fVEJCEKyWWtrJ1GitAfnQVIBDECArNC2a7cQwzRY+oNkGa653WrLRxqFLsvUTC6EO1PcVgjDC3yA5gk0Hw5Rnj9BowSxmFcHHya20d6xd3beU4lwYo9xnPmebBM7Pn5hz58/Z+wIJuLm1rZtbm/aweGBPXv+nPMIGite6oqWsA4i4FxHR0f055iQHw0ZK2IMwQ9zxiLmTi4Uy0Q4NGkaTes2Nuzjjz7NqoN5r1cDPuwrtLm46K8++YjkzgcfUpjFTezs7Jy1MMi6oC4TKF6rvca6K4jLSKDyfTs+PWFtjJSBwXCRiEpybdj2hpQUgg87Ah8YnLDBDB2ofu+SdGcsfmsdtPRcs0atrWAembZUmwUBOCxApLHMfcEZx/V5ycW0SBpQ4hpoagAfnoD5cGGNFjQDIK55A4QbgwRtWQg+pLY6AB92nPkAxgMCLf0ssg5Mzb++m9oNBtVLf+Ra8AGONhYJOFkEkRqkFv3Kl79sv/hLv2SXw4EoqGJZEqCQKNHcaVs+i5e+8o/KCVbbyBmOAMGdjO3Tn/ik/fk//Wfs44/fkWI3Muap/GKavpmyMKkM6X4sl8/reUqXBB0AACAASURBVKMBTpgocdiE4LxBdOq0d2Rng2MbjFTTB4CAxzSxaimwK+fw9Oj1tU/zPf1D4E5GQ8063TXb29m3rc0tOjIIOsGSBRMBat5n5+eZYNi0szPlGpF6r57lWFMppNYQowLABphjyMBAkwEbHgLWi96lXfZO7RL07DHuK2UJ6chpjfLgmCCLcjTCnoYjtqSCnsT21g7PD9obBXeZecR6na1zBdp0LYf+fobCa/ItpIJ7stX3AbZQHHMsoAsLSh+RxRyC7tmsM5MChxw/MUaRVQEIcXnZ4+8Cz6DWX1KF+dyYlkvjM3fW+ecSjFCmOKf9YpMepJr3vIVcEnNLAJwcoJQ9ZtYZbbIhsNayThvAwzr/AaxicMhe9ynoS63omKFnuUY440sPUXbxkb0k0CkWzeXwnGsXRAih5+VjA9lesbzUyrXM7HqQ7d7f0ldw7wcqgV+h96f0qEPLLPMii0srL9Y/tdKrUSQR6yJYYWTjFuVBrg01Rz/ktfbTVFLBJvIQVkOPDHDRqUcGJswJS7l6A60RFFquK8vKeZjid40L15PIwYd8bKg8D8EWAnf6vLRvSSUvQfpVhobvP2XJGNrXdzpd6/d6zDhTnJYlNEoGOUPiJh40zwOAaoyuQhCB7HIvB5gC5gfAmBTIpJtIftEUUzO1FofdRvinfRdrM8aY1rw1tkVUItRBMZwbfgYSNAyCVjHUR/xYZxnLRr4/8mkgQYgWwjay0/MjOzh6av3BJUt94G6MsO8U1qmOityvTecdT2y7u2vv7H2cQT62n1HaC7mPNuocd89fPKOsAP57c3PDdra37QLJ8rMTMnGojVivM5GE7oadZptJT5RRYm+mJsRwQD204aBnGNe4mj50S5DMAQMnlTHDd2M7VlQENKERsmHrnS3bWXt8q8wHzvVcHH7FUfXeQwcfztECZsUX0xLzRXScxufsAoAQeFEUhYsM6gu9nc7Ynrx4n9QU1p4VAkfCTpVtZc9OUaWGJmGXh+8SrsKkhVPMzA1rZrF1IohPgCaYApmQlGd4xITIEcrs/pnFLsVf2GvYnTxiuon5MCiZD2yVaYOkEL3acoaHCKGSkvmAsosK+JBpPhQqteFkzQzaRWUX3HDodQhY4FDhhjux3/m937N//FM/ac+ePVeZBUZeq8nJ3Wi5Iqw73/nPHNX2jDVHSgoWqz/1ntdklhkkroxzPrfoXK/q+Dw4nn9vfCD5rSxxC6y9REectTX77j/8XWQ/rLfazGJOQJNENopf7a6hd9tTB5h7eSUtmilnO31xHmSLDpeuE5tRrW/ng1NmkRAIItvDlokN12kojy2puequUlIAy1IrrnIYw6lWHxm4rU1Qf9tSMh9csrYQNYQACZx6twjdplUZ7I3VajMJfPJzYFe00U8cSHyTGyTuDarOcEKRZcceoFgUNEN/Elhz9bdCwZn0XEQ6Zt1G27Y2QFlGENwtKcte4paXlk1V7K+2rt7LuHiVX+IBe1JR16andY0NnCGsBhDiEuPhjEEkMpiIK7rdDh0hZFkwNpwJIeErCbIxEKEejpx2nI+OkgMGxWRXAFstu+BSQDFD1Zbr5YuvfndNJf/ddS86zS7HHcAGgA/wHXAduDm2kSvYDiVIpXXko6rhfvsDTfNWizXXrAQg8k/1kQ3qPTvvnRcaABg7ms+uewMfqSxDY757OtF7+xd9C2dUlllMv2qpINZV+JMUJUdSC7R6ZJbRoQnOfBe6NFuF4B87sBU19z4WXTXfjfG6r1uY42qhzFpzdoFI7aSRQU2gBNYP7GOXPQjkDcn0VYZWD0U+VlnOoj3H97csrEMikHuDGEteLuG++U3Ah3ztQVIR/61Ww2nVSYCpl5c500eAyQ2eD0OTGhnc2NcAnvB+6ZPnrZPdOGUCQboM+JdE5GtmrXrL1tobFC4F6xBMB3YUHItZArYz2Tf0isT2IiuHjMUbXP8tzKPX8xQOeuHqyqSx1iUleuqNMUsTXxw+tcv+mXzyOnfMbDlYDnzY6u7ae/ufUJMA7LqJJcatyiZ2dHJsR9A0GVzyu8HaX1/v2tHJkV32e1xbMF7RJQXaJJiD8N38nwNknCMGRnBLEgKTsV2iPDwb515m6/oiYDlirYLYan20brXx/LKLRc8R7G9qPvT72hLQhp3sXjHEbjRv0pe9+2A3MR9uDD7MR9x8MQFCk29ucmAkqCIFWC1sT198yHIJdr9MFzddyq1JrZs32wHz4QGYDwkxTI4IsmlqrQU6/ZAPFkiijyhX8HVjLzQewYfSWZoGH3CNyJ4DeXLNh3NmMgE+uLjcshOTztaoxusU+CBBLYEPuxKchHARerIW3QTSQvYSyNOy1/emHXcV+KB+yw0bwImiQGnNnh4c2C/8yq/YL/7Tf8qMX6vd5Ps4TsnX1NyJsXbWomBqgFaj7WKEZWKU7non8CE/F3cTP7+EU6vCiFPf/VLHJ0BvBkeotF+Yut+r3suSXwntX7QVZrnT0imQ5ro6kk9q9s6jR/YDf/Lz9u2f/ox1kIHtD6yFxa4CPugE8xTq72LElsKS88CH3MHBmuKMKjAgIHEDXZvLPhBsZKIvyNBCUIjsiMR+nEEmy+H/1V3S3YrSSVbgh4zTmAK1cEhQQwiWAsDbweCC6xJZFmRG+YLqXti0fbQnC3xQ5lN1i8xoZfWndKwKMUAHQ+T4NJP3KXq+Z1Ah5qqABu4Az91osERuc23TtsCmaKBUZEI2m/QH8N/Q+cBFlc5atitMZ1rv4lG/SedMjBK69wz+RYl2zSTpD41tNBmxdhtsFbSbG/Qghjagw8xuEd2ura2vE8AinXMwZKal3x9QGwJiVsjwjQCuM+Mt51lOsH46yDT1Hqn6qE32HbSYKYnl4MwFzWVkl0U/RcnkOv8xu5eEUDEmpR+CgMcLLEpGD1lFcM/zJNWb9Dzv+Vrzsi+BpvLnONchlFdHW8Y+NQAwbpCF66OMJ3XzESLs/9RBg4xBdrK5n1cVPljmW9UxDLdYFd3T2ZQhF+sBugSwB8p8NtbWCT4AECvrqpG1x1j0QJdueqaR4yv6Mlf26o7x5AyD6IwFgTbwoIoD+MMagHUEYpRYSyiqDD9+rPVBZQ2inLP0gaMgZ/bJFhgf6DHg+0JaSLSu+Phb0RQOPuBZ+f7rz0gijgqWsLdxT0olZVeVeFyV1igSDmRbZeuglJ2Sv5L2sUy7KAdbMW4azTZZz932mq2vbVqr0U46PA1mr7E3EtNh6WNa8wiYICSCKHfZ3WRFk31kD5fHjn+JgclEDh0d7pHQeLjon7PRAbp1KYGCcZnFs/OEIwqLZcyH9T1778EnUwIF4IPO0aAI9NA+fPKEQAdFIydDAv64DiSIsLYA3FxfW7OHDx8Q8IRY6dmp9B0IeHY0HjCfEGOiDBbgA8A/sFt7l72U/JHmYAc6EV1pgLlmRKexZuM+WPMlGJc//EVx8P2BDzMBD5zNpHuQO7A8DgFSjnpPj2MP8nNHxDc6ZuwQ0E2GPAcc86fPPrST0yPR3bNTlfFdAh/4OTAfdu3x/jtmE7SkhOMjpxXCaayXgtOfahQHpHX5pqKTi7KZRNAKelQe/C1mPkhxHIKFEObJwIcWuiZA80EI1bIvBx9ArRJiC/VaFSHt7uzY3t4DgQ9F2UXmWWEV92eU1jmpBCprWaocTt+bjklXWD1+Kii9bgxUg+SbHv+y11qOSS3uhcB/CuSBMEv8Bbd33u8xEMJC8S9+/Tfs5375l+3ZCcp+oAXRpOONcdhqt4T6LRRAUnY6F2fk9pq0DKo/q2NCtfj+HPS7nysHH/A3Puo7PD6/VjkD5fVUvzu/X87RbMxo7OcX6neNv7lDMm0JClRB/2UIocmWfe7bP2t/7gt/2na6azaGQE8DrXGVG512az2LmgEqhQGrZBI3bvruAi+aB6zkD9GPT47UgomdMwvKdQ90Pk5oPltkleCwkcJKUcgeM9EM6JKTxnvEOkdMspAnn8rQqS5X3W+4noH+OZS2AiiEmv+esZbT5fWwVQYELcj39RBdGNJLJRg20tHx4ESMDbLMmC0Fo000QM/o1FDmhmmYKLkESLpd21jfYB1ru9GifoTTmsm8YBDr9dJu5Dy0cEf2OoLQoudcGZY+RPOfxRrqY2fVcy04Pr+dqa2hCsdV/nsGratMtmLx0CKiMZRYXQUQqKwO/gdnCDRQjD2Kkval94AXgn7UEK+tQ1OhS4fYM4cSDR3aYHRpg7H0PfQ3AREetLo+BJzm4u/YZ52eTyfdL9BLc6Rx1Gp2STGGMGa30xHNPQGOihdUpkFNkLTGy6w6H4MIgvPIRFZLH1exaz4IZtfnKVLb1J6bCcZm6+cMCW5qg8jWqFXPdUvHcy67OrpQLAXWSODAR0vSH2A5gT0DCj78HgSd4g3Cj0o0c65b4J2m4G7BWnndn8s1SjYtnONqbb4L2153wsr70hMhX3ZKc4cdBNJahHcZHNfqnBM7W9B3WBNgkTrBFOVkqTxD4zXbk3LW1lz/et6YyRMc+fjL1pbqMlBs3tXxWjnXojHDLHoJIiIHTFHuulmzBX9IewuCNorbglEFcBK6P2dH1u9J4Fj6PuoggWCrBKby8mAEefKbUHqN78VaAzvje7Ae4b+vYurNe9yF3gPYechQMg5I3fCwTqUV0jU9BHoP6QdWk5J+/qvAB0+wYo3E9eJFwB8JzyQEKT9ger1TXX6TQrlg/bFFMNY7ZClQZl6spwLAKLLL9U6gipface+ErVlKoHLta2OBwk/LYrgZbS5/77Z8+zzWmBOHTI3JLG659lorcU7mg7JkPtsbShapWo5CMwHJILTchLaNSmGVJCr8y6XBh3177+EnAJ1rT6SWoZJCYBy+/+H7nBuddosJ8bW1DtfPAbTkGiiDRDOGHT536DoA8JegKIA8lSdhfJHFsLljTTKC0UFjYIeHh9IyoeipvnNjY50aWtjDMadYUscSxgx8oM+TxUwedHNdKe2Ktbw3HLAjjVisSEyBxah1M23P2bmWHzPv7qeyCyDa0wHDUp5ZtrjMeG3Zw5/27lg6gYk/HjLLPBz17MXBczs4ekHaS4NdBdIQKCjV2ASkfI/s2Pb2nu1v71uz1WX2DxtC7qYqHldNX6WR1xzPdSraLryBosUfxfUyzYdU7will/7wwj548r71+hcG8JubNUUzV3mJvYHFQ5tZjWgnOnhsb23bvrfadOcry7hP0/cXeTzzns3M7lWJ1FY9110fP/8ZzUTuCU3HxNLaUUSYJaqOfuZJjOX04ty+9DM/b//0q79u9fWNRJartHasmK98umUoTFFG1Pl5DXYqrSi7RCSF47QBajNJgaUzbBIS7yJvhQhSfpwfw2uqnMMds7s8fuZafTolO897TEsMDeinYAOt4bkMBrbR7tif/cIP2B/93Hehp5WttVpGUcRF4MPCkhWfh4vAkHJ8zAdM8nnswMfy81tD0Eso1HlC4qNgCIwYAJ6coC2nNiOAE6C74h+Ea7Eeag0ra+XLDE8la8d1XyVhJRV6+XWoZHr5gNfPlChKEW3mXGNrBK6StBx8LubzAzWHDCjXkFVXQEvQhPiIo24ZmJqv4lOU6PScCkpv9bnk57junueNhes+s+j9Vc91y8dz30u6RBxbZZaRmb2UmXYmhI8Q1nIPIfaGYBJABMox5Hgxw5a6YKDGlEwEqsNDyyGdP6GgOfuBLVPBkEg/kdGBc48py9a6yC+Rvu6ClOpND3oxuld0mdEB6AC9CQFNzKJyOU7PN2X8prn90+OozHpd9Uxv+TnMfNVV53+V3z3PJvOvB+PHyxMTFyv5UhM7Pz+x45NDglejBEYp4IRQM8AHJVG04HnYd/Uc83VNW5sCFn/uYHmp1WMC+hPjxr9i1UAV+3SD3dMSU1ap/gSw6no5NttgBUngFHX4BEyLdSvdz0ydSb4W5eHrvH0jt/08n9vPVX3vuue46vEKOjz20Nm1m2hJ9p03uwfuSwAZVX6HMjyA6SjfQtYWQEQJPiRBStIXkUCcsN054xyWXpStAUUZlz//ql9X0coLxoTvu17rD2b3pKmuZWwLjPUU4AoA1hb1jSCsDCYN2M4OwBP0SwlTmV8RDS0+w7JN1uFa6uXvembzfOLcD/ZnO/235f3r8nPuC8wba/PG8qrHLxr711+r9gCfn42MQaqgG7EaxurBMUQnnzMWRbfCq8AHT/TorCXzYWdjz957+Emanq1VGwCMoLs1sBcvDuz49Dg9Eox3jHUlr8EeA5gHxioOwFqqjhUNMuAR5yJZgy4qYlol1gvGFsu8IJw5tv6l5hyAu739Pbanx5vVLnBMzBdGWeT3Tj83MB8Aclwk/wBrIhgd3m2lBO1WHwPvPXik9ebiAkqaN3mlgVBBTK7KuHOdJxI5sXanQaX0g8MXdnh8QGTIgy5lVJ02Y9YEKAFFz0bbtje3bXtrjyjQaABap7KAhRuSApUCxFj51qYfVFXzQXVxE/ZFfvLsQwpOEnyA8Jqz5ivZb19DZrPGJIomxWAh7bAPNCBQE72/n8oukhPmvcg5lZePg1a2wJv6gUVlF2Qv1Mwuez3qjsDOX/61f24/8wu/YAfnPautJdXq9IAIHPi6rygyZXpKZ5fjK4mSzkedPfMwjQiq1tQ1RaqWzoEhf+8+js8XkPya5n13dfHKj199UAJ4mECUDlkPMH6HI/vsZ77N/syf+oJ94p33zCACysvD/7kzq835/uaAr3Wr3J/a9I4pnFsGg3r2cNxAuwOtHRT3XhLMRUnGkH3XSTpwKirL1VT6wLWEHSoE1JZkD2RatLbOrDMOds9Zl0o2Se68zAMFHATRcayNxr0lhgPprQxcgdSjHeI6xbJEnc8cppTDnnaqfI5VvzcfWzcQ831TF7JrrzsxAQrA0/GhvC2twK7qiIVqPUAqOg/oXjIcUA+CwpO9nlo+U0dCwSPHYM0MHa0BjElo0BME/lsalz4/k6gbpUNcwb3RZpkH/kGgC12oIKqGTKBCH5Vh6DeUUCwShJ5Hl5fBptt6XmvEOGCBBQQ+5AFAWnvBVh1j3YKIn7qlYNwAPMU4ItOr6WKiJYCg2nqArmlfTd9brlPq8qRssdY3lqRhP+DaiSfrID7WQj1tadNofFbXvILUWnmPKxcoyBmbS8FkQ4J/7Q7ZDqA4Y6ziWuDcq6QnZaKrdpurPZSvZavsG/c/LPM24eW3y66ak/jd5eD94Sn4RRkyxoSE7pSFhQ8Lpow6Iek9/UusKC496nRThA/Ffpb2+DnP1P3eeazSeWPgpY5P426KTJlcupKtl9ZI3gTebFhzgvVNwC2680D8HrGKGBIqGSOb2cF90nskul0yR0vgylfE8rnkYSRsFftiPmaztGDaEdBKUzZjgqepkojj0wOCqOiOSEkAE5tLG0k5X8m385bofDOBD2ixurZj7+x/rACIwBQC0/D09Ixx7fnleQIfUJbGK0gsAoiLaiyAZQR2AUBWrEEQ4Ub7XgCeAKooHcAPqyNizcRKdL0SzatpjZOpFQSs7xvoA8KTFPMBIPNIoppJ9wHjdNomq61Z7z14V/N+ODxf7ZPVo5cFH9JiQ/ChhpupU0H34AA9V4+ImJdtb5xtIKo8ZAAxuVutrm1v7bL0ot3opo6T1cxyucHdbMkvwQf9pj6w5QuLxEjgw/MPyXzAUooB7Z/E984jmc8N5Ugx1ScwGEHdwiYHCuqjB48l9lYwH7Tp3m/g9XLD474+nT+jPCj1cDWtKuxg8Qff/AP7v/7f/8d+7w++YZ2tXevDGSlq7MvSCXxmKsDLYnSBW1MDY6lbTQmA64Fqf9SrA4t3A3bnvug8/OFGSAAyWpjboCwOrQWRqMHINlod+/yf+F77vj/2x6zbVtmFXikjox1iBuFd6gHc5KAM+Fj+4wIfICyFPO50jbTuxVvmYgMBCIG1BEDE5eCS3XQk5JdahCVRKykal+CYl+MoE5UckQz38iHqpJgZ6niVUeKAWspCegZSy3wqa2LGXeBDE73IWWuILHaXLUCn6axOlxcIJ9peNaPjVtXaNv8Vqt7TdkGWzYP+nJyiskLNFK93LXdCZ8cwK8fxiVroMTNAyFoiAyMGA8akqNBqtafyIC8rUjmPzss67zQ+wV7wum/sXa1mh2PCgQcAUsw6J4FTnIFK4xwbErcUXOfZ03kOx3xS9Cw7avnZGkeWFsCwKqXsHPTNAx2NMSRcmPVG5m6INr+X1h9BYDx33jU21bpyvkcGrQGWm1E3JnldSSeGHTgohphKalINv+r7RfVf5aXVSCwsqsVDi6YNenObtfdk4LAUQA4+ZxIo7gCAr8rKTzuJq1zSa3Fsvr0XF5TRq/32yhQAnjIAQrHtyvKYVC6TwAi0NiS4zrUllWcQ1IC2UAIkfK+5qQDkHVgw10Spnl6tpTV2EESyLp/BZNPWWlvWbAhgRR0/hZwNcUyWk0+lZF5aRrB1itlX7oNXM3uQaFht/N+BqV6jU2qN0j6gMk76YJ77ABOvrs6EJ+dHdnxyQOAdY5gtUgvXI1u/uN5kegkJaMSasLWxY++i8yLxozHXDeyjEK9Hq3WCscnPK8AHuoLemjYBqOgA01Apzs7OPlkyACJc48vBB84xxiopCkwJBHmT8/0jlCKWafzlHxV2+8shGBnQdEFVgkqByJKc2yZ++XM/3EzMhxeH31j+U9UjGZl5hHa91gBpJ6lNEygcEN44Oj5kHTRrRYuHLyVsDBwihOydO7F2s2ObG1vqC9/okN4k0Ta9SNVMzjQdfneYV7rDnLafFLn9FmsSlBtNBjac9O3g8JkNhipbGaJVXA1AgQJWjDsxOIqL4+8ezMpu4PipXgj3yzpbsltrrAV7SPAh/a1wy3VfVWrNSrf4ET04N3V5izI0nB+gzxejgf3yr/yy/fNf/RdUpx3XG3bRL1k3msjXE9jkIq0OPsyN27Pv5HenC6jiDpWhVAyhOz9+dhhf8d0CAz3n6r/nP2VjL41SeQFWcFQtdaDH0evbJ9591z7/fd9n/8anPi0V7mIiqaZYlPP7Gsi5y7XMd/rYgFO9iH6rLHVZMSPgQLRUCL1JIBC6I3LaZAPVt6dbzwdT6nqgkHN6DPuY1ho5/5WP+XIOyFX3z9Hc3Dwlwrbe2eCcAvgA553ia0nl3DOYRb2+P7P0rGevInd/5z3Y1efaMk/qTT2GDkXmeBYjNImD5s9c+6DmnAAvZScpwMZWd3CgIfqo56fspbQesG6ilpXgQ9ZWM/8dn8E+7ErYqldOOgwJVGeLa9SMj+Vw0ZGifoky267pIMeKnKGCtl99Ru60zywAGYD8pj7X1+K6q/oKcji0PvHZJYFaUhCSBggAVLYUBhUf+iISLEXQyZ70eMZswzo7j3OdMHwV/htaMs1Wi2VbGB/IwOHfcCDdkato8VfZEAACnHv847rFuupWmgMt1TZz7Os7dC1i54j0c2+bzr0NBTzavKG4fO/ErJvq9jZ9Sb4mCDlMiQGhiGk9SGyWpA/imgaohwfYru46atVMq+YaMvd29/O/6KqgX8K4Ah28Ll8gBMAGtQNWK+1a0dEARkEmGy8BbKnUmqUniDnmMxg0zheNudgTp59eVp5blK4AfGDvNO5n3tnlvHdqZ+fH9LGgQTidO8vtLWC9fJVlFxvrW/b4wWO1XcUa11QXxefPn1NoEmUYOrEEefUScFtPLaWxtgGYh+CoWqxupHIcPFvBBkrYlJ2GqE1D/9m7psm7XvhaMLaummLD0djO+5eKyxlXa7wqwZUSSFOe5nVRU3IebWKf+di/qU/+N//tf7FEuFV+cNp99cGPn64wmhvBEShdcD2BD6xxakJBt0/kCYsYKZ1c8FKrNt5oai2DkgZDcJJEOAA8AE2EyBqVhguoYao2fMyaa7923ziuD/9KAMwzR3T7Jd6FrFIdpRdo2XIi1fo6UHgwNNCiqXT8q8MhxyL8wU+ghErEH71ZJTaJwQyVYSkppzrpKZp5TjnPnfbr761Mi1ef6fKD525S64uuZ2HIXUxmvx7Rq2Y1H7B4iJmiNppPnz6l9gPQavwdDkiJG857Stl5+WtyoSg4CYqqf2cZnOWaDzkAxeM9QExfVT41p5f6MqWlpwgorz0+1W4uff78eFFfvdRTo6H63ZXjM+6H84+WvVbdIVBoLMwpqzQa21q7ZaNez2qjiW3vbFm3rQ27YD1wuHsGftUxfJO5Qndhts5pbqYrdwYk5FX4qxVmSHEbRQCZbSZJJBAbmgeJsiuuo5z7OTilVUfiWlMjuDKcq6M7t0ixVBYLl8orprdifxyiKsOJJ6XUM5dFx6p0/4mCn+AmOqUlYLxow8xFylLkXAQty65xy6/310ONt3WuVcfrPPdA90+d1mzVoovK9U911YVDnx6wu2XcrzLHZQpEqIweD/I5pnJQI6PH846IH2QgQvpvOs6emS66pSRXOgkDUOi3uG6BHgyG0jqrMVmOEwc5dJby7/qv3EmsjpN85M97766f8fL72Kveo7VuzQ96HHzwrhBMvjGTqzUS40vlOs5WSF0GirKJtJo7GSyt7GmJ11giGIZsskokcT2k9A+hhJMxUz1onTdNrvibstagL4tKzBWeQuSlJklVRLjsJTyzYs74Ib63TXuCN9l77mfMSFvF7ZrSd2n+cS1h2YXvu+U8ypPu2ulKb1t6DmlO8WfmYfEUpXBtUT7DGMHXyNkHOJO4u2ZKc93KN8QVjr8ilEudoRI4AwaNXypjlwTW8+a9RCwVVHgbbh4v0WVklKkDgAAiBxoS2KegM/crsisrOrbk69midewm4++u18Tbv9ZyT9RemHY7LS8AfdBVEUysMdpJX6qldCrvKoHR6afvQtx6zOUegyePFrzuIwlcNbvoXVgf5Rwsj9A6Sk2mNLQ53ygsqT0TwFWTDMGOoX2vhoHGR9E9h+yxnrotpgpcF1DF+GC3xAUABLUgitdyex/W2QEEQ6rw/wAAD/VJREFUJpN+lMROq97lcucqr0vH/63/+m/LR/3L/8m/d0PwQQ93doFdvGACCALzAZlMiVegTgzBnzYad6DYA7dwrdJv9EeFAOF9CnlChJKSzE4/0uZHBXdSB51ys9rEK30dKfNqigC5TwO4PrJmu2GXfbTZxEZWN7ANGxO09lz+hfsdN2qkKmJiAEXFd2MjBD2IYkuu+xPgw5yxNr14eQslPbHpBZkZDRIFJ9bqtEWnxNSGABsFkiTi6OH1TEDi7+VFgILUUrvIcoNQ0C60cLrqWoi32ks6a8jHi96rVmnjrHK47u54BbaYK5k+RfrO6nfLqrdzrQyUiCMoKwphHLSPQukR2+vSKUzlTJ5ZKZwgf0KrLICrrQPlGJiXlcgdgsL7mF7kPSibsySoBhpZvrI1GZ99ofCe6uoYtKVxTrpeWot8NqS6fsJEKQM1tUcsdctpkSnwx5JVUo7HtN5zeU9ilOwwJKo8g9uic4XT8JMoYtr4ub6n3vHTAdYMZDJnI/X95vY2weVA1KUMOLPeLN4Xq4Mh94iX2Tu0ThFASN5/lTEoUpZ0bko3SkGFcwq9xr5YKbG3JgE4DUKNOX1F2Rkgz1zn2ZfppISvy/gJJyuB9t6hwK9NUWu66VQDnkRJEat4WUl+FwJWPJApBYL1TaUuSgWCW8Kwq/kyOuEKkU2OQK8+QVcYX6ush9V9Mt2PT7U5LAXV6VfXvuQjkaGmRJDX82vxumaM58FVlgWnhV3Mbx7Vdx5D47onnRhARXeedA75lT5h8rUmnZDD1LWaqqGpAzX5fd7Cc7inMUOt2rxzmudRYRuCM/683ReWTXIhvlKvQO/Bf9X6I6aMGM98oPydSm2JIaWlJgEXN3mm1z3zG7zvAO5VH3X2TVlygmVXbVp9rBTdqYp93M8oDSX3FbV3+ufyby1bG+uvCd1POgB6NtO+7vx16bb3sdsY34vW0Jtfqxgk/oLgZNLcSgC6ctsYlYgERtomUxKxfDIazcVsTtNdf/N9VP4OhbcbTbavhggku7cgGQ2wlNpxGfCQADiy1hn8JYYgwQGcLzEdKCqp0jDi93CH2WGoz85whShvITTuNPt5ozV1JiveWu654doZwaCMkqQB3AnW96ogLKOoBf7aPG27if39v/MPZdu/+tf+QjlWl91P09Kz6pxmhgPgA1tdKjNGCkojqd4mnycPAf2rhM7i5bQXFyZyVMdzO3KwCuqYVkm9lvQV8q3VwQf/rNp0osJCXTucTogOLygDWeXF8cc2fMozsPaRDnopuOT7z3SZReZVrnhvU37AcuOwClzN+pnVmy6CmCWtcdXxq55r5is1qNT+qUZBv1qjzn72WAPANimd2etvbfb0SuFQAJBjLReavP49PfBpdaWrzvUqji9rhW7/WqXMn9FxEdAWQYrmgk/dMgNadX6XHGeLDrt2jLlzmZ9gzjV4FFjMyUoG3z+eMoX82kJ1vWwrV9Sb+qaXB1wLAY2qQ7yKTcoAMP/UVeWkukax1Py4aWcsKZdXnMmpq6QBFl13/ve03lUd02ufW8UGqx5/lQlXPdctHk93cypL5hea1qDklGjfqwYMCvKLoK5wynw/Lj2tYuZVxvVqHQachZENFM73ckv2qy9ZDcwcZC8vJXIQtpx7zrTSGiHRyjkxc3muW3wOc4fHbe5lr/JaC+bD7Do39fyzaZqRY4qyCLBTtS8mdkwyWjVMz8V0SwA2BQbZvC+YOhl7Z5WVjse6toAL+jLjjisS+I/4JQddnam1eIWtvHObz+02zzXPUO5XJ5HtbLNNI2D+3qBT5QmRaRsU9isOKRMb9PmJj6bSAyHqSadmsZWvgbBm7u5ljr+urMdZodUvpbh5xjzT7JERqjOJd5rHZ1eZulziy0CPrV+vWe+WmRwvO8byz/vv+U/fhqrvadGexk5e8lzONNA4diZ9snym3YXOPNwxHBx18Cvbl3Lwgb9PxUspGk2sXbD3oV1EzI1xXGpDzcPSbHA2SwZyqkRHJyYTIgH9BPbSl7I8koklAA9ZR75UfsGkKduyLpjgBUNmeVsLoPEEWOmbLjOcrjvmf/yR/83BBzAfXvVr1dH/qq+3+v1v+vW/bva8p+uRF35PXxZfExYIC4QFwgJhgbBAWCAsEBYIC4QFrrPAqhDaded79e//3R/9R68T+PDqDRJXEBYIC4QFwgJhgbBAWCAsEBYIC4QFwgJhgbDA7VogwIfbtWecLSwQFggLhAXCAmGBsEBYICwQFggLhAXCAmGBigUCfIghERYIC4QFwgJhgbBAWCAsEBYIC4QFwgJhgbDAnVogwIc7NW+cPCwQFggLhAXCAmGBsEBYICwQFggLhAXCAmGBAB9iDIQFwgJhgbBAWCAsEBYIC4QFwgJhgbBAWCAscKcWCPDhTs0bJw8LhAXCAmGBsEBYICwQFggLhAXCAmGBsEBYIMCHGANhgbBAWCAsEBYIC4QFwgJhgbBAWCAsEBYIC9ypBQJ8uFPzxsnDAmGBsEBYICwQFggLhAXCAmGBsEBYICwQFgjwIcZAWCAsEBYIC4QFwgJhgbBAWCAsEBYIC4QFwgJ3aoEAH+7UvHHysEBYICwQFggLhAXCAmGBsEBYICwQFggLhAUCfIgxEBYIC4QFwgJhgbBAWCAsEBYIC4QFwgJhgbDAnVqgAB/+0x/+9+/0i+LkYYGwQFggLBAWCAuEBcICYYGwQFggLBAWCAt8FC0wufam/s6P/SOrmdkkwIdrbRUHhAXCAmGBsEBYICwQFggLhAXCAmGBsEBYICwwY4EAH2JQhAXCAmGBsEBYICwQFggLhAXCAmGBsEBYICzwii3wd37sHzrz4T94xZcSXx8WCAuEBcICYYGwQFggLBAWCAuEBcICYYGwwJtngWWYDwl8+Ks//BdQfWFGLAIv/z3/ib+zSqPyc9Xj/cJu41yrfvdtHX8fdrqta1303N6k5/AmXeui5xZjZnr9uOvxHc9heq2+rfV71ecWc/d+nsNNXRTfh5f9/Ks8vvrd+X+/Cf5EzIX7mQv5WFh1vXrdjo8xc79j5qPgL38UfJ/wl99cf3l8rTPxd5358Ff+GpgPVbQCDx8n8UHg58Nx9SuOr77nx1fP5ee/6lyrfveqx7/stS66N5/893Fvy9o1nsP0jLjp+F40xuY9hyp451ew6LvzjS+/2vs4fpVrrTr693mt+cY6b43LQdTqdc1DZF/V8Vfdx6IA71Vd61UB521d66L96q6D3av2ybv+7quC6XnXtUzwvez93OZ3r3qt1/omWYJj0Zq47H0u8/lVbVH97tscJ7d5rmWeS+7XVfe2q2y3aC2KdW3a6ne9Zl/3jBb5oIv2wts8vjqWF8UO1/nLr9O1RtwyO75vEudE3KKYG7a7SZy9aqy7StyC61k2Np43d69nPvy9H02Ck3/lr/+7y3gDcUxYICwQFggLhAXCAmGBsEBYICwQFggLhAXCAmGBlSzw937kf1cdxX/8w//OSh+Mg8MCYYGwQFggLBAWCAuEBcICYYGwQFggLBAWCAtY7Xrmw//0o/+HwIcf+s8APoTmw/J6FlGPdL/1SFH3GHWPWNRvQ4sm5m7MXYylaunQVePiTRwzVSfoKpr8PIfpdTver/E21oBVn/9tHR/72P3uY2/ivH2Tx/eiPTqew/3uuR+F5xBj5s0dM9eDDz/+txP48N/9D3854JqwQFggLBAWCAuEBcICYYGwQFggLBAWCAuEBcICN7CA60bM17P4r/7zv6/0z3//o//RDU4eHwkLhAXCAmGBsEBYICwQFggLhAXCAmGBsEBY4K23AEovJjVjCYb/hFHS7//lDyfw4W/+yA++9bYKA4QFwgJhgbBAWCAsEBYIC4QFwgJhgbBAWCAssKoFUHZxdenF3/jrPyHmw9/6sb+06tnj+LBAWCAsEBYIC4QFwgJhgbBAWCAsEBYIC4QF3moLTMR2uOb1xR/6XwQ+/M0f/Q+vOzbeDwuEBcICYYGwQFggLBAWCAuEBcICYYGwQFggLFCxAGCFqzUf/sZf+1+d+RBlFzF+wgJhgbBAWCAsEBYIC4QFwgJhgbBAWCAsEBa4fQt88Yf/5wAfbt+sccawQFggLBAWCAuEBcICYYGwQFggLBAWCAuEBdwCAT7EWAgLhAXCAmGBsEBYICwQFggLhAXCAmGBsEBY4E4tEODDnZo3Th4WCAuEBcICYYGwQFggLBAWCAuEBcICYYGwQAk+/Hh0u4jhEBYIC4QFwgJhgbBAWCAsEBYIC4QFwgJhgbDA7Vvgiz/0D5Lmw4//xds/e5wxLBAWCAuEBcICYYGwQFggLBAWCAuEBcICYYG33gJf/KGfCPDhrR8FYYCwQFggLBAWCAuEBcICYYGwQFggLBAWCAvcoQUy8CHKLu7QznHqsEBYICwQFggLhAXCAmGBsEBYICwQFggLvLUWKMsufuwH31ojxI2HBcICYYGwQFggLBAWCAuEBcICYYGwQFggLHB3FohuF3dn2zhzWCAsEBYIC4QFwgJhgbBAWCAsEBYIC4QFwgJmFuBDDIOwQFggLBAWCAuEBcICYYGwQFggLBAWCAuEBe7UAgE+3Kl54+RhgbBAWCAsEBYIC4QFwgJhgbBAWCAsEBYICwT4EGMgLBAWCAuEBcICYYGwQFggLBAWCAuEBcICYYE7tUCAD3dq3jh5WCAsEBYIC4QFwgJhgbBAWCAsEBYIC4QFwgIBPsQYCAuEBcICYYGwQFggLBAWCAuEBcICYYGwQFjgTi0Q4MOdmjdOHhYIC4QFwgJhgbBAWCAsEBYIC4QFwgJhgbBAgA8xBsICYYGwQFggLBAWCAuEBcICYYGwQFggLBAWuFMLlODDj/+lO/2iOHlYICwQFggLhAXCAmGBsEBYICwQFggLhAXCAm+nBb74Q//AamY2+Vs//hffTgvEXYcFwgJhgbBAWCAsEBYIC4QFwgJhgbBAWCAscKcW+OIP/USAD3dq4Th5WCAsEBYIC4QFwgJhgbBAWCAsEBYIC4QF3nILZOBDlF285WMhbj8sEBYIC4QFwgJhgbBAWCAsEBYIC4QFwgJ3YoGy7OLHfvBOviBOGhYIC4QFwgJhgbBAWCAsEBYIC4QFwgJhgbDA222B6Hbxdj//uPuwQFggLBAWCAuEBcICYYGwQFggLBAWCAvcuQUCfLhzE8cXhAXCAmGBsEBYICwQFggLhAXCAmGBsEBY4O22QIAPb/fzj7sPC4QFwgJhgbBAWCAsEBYIC4QFwgJhgbDAnVsgwIc7N3F8QVggLBAWCAuEBcICYYGwQFggLBAWCAuEBd5uCwT48HY//7j7sEBYICwQFggLhAXCAmGBsEBYICwQFggL3LkFAny4cxPHF4QFwgJhgbBAWCAsEBYIC4QFwgJhgbBAWODttoCDD79hZt/xdpsi7j4sEBYIC4QFwgJhgbBAWCAsEBYIC4QFwgJhgTuywG/+/xjFLywXDHiG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data:image/png;base64,iVBORw0KGgoAAAANSUhEUgAABB8AAALECAYAAABAEZh+AAAgAElEQVR4Xuy9BZxd1bn+/xwbiSskEzdIQkgIRCBIkCIlaAK3UCgO8QSHe/9X/vf2c9vbRvC4IsEruFfwliJB4krcbezo7/O8a+8zJzSEZIyZOc+haTIze6+91netvWe/z3olAGARgO7QRwREQAREQAREQAREQAREQAREQAREQAQqn8DiAIDUph3bKr9ptSgCIiACIiACIiACIiACIiACIiACIpD1BFo1awGJD1m/DARABERABERABERABERABERABERABKqOQFp82Lh9a9VdRS2LgAiIgAiIgAiIgAiIgAiIgAiIgAhkLYHWzVs6zweJD1m7BjRwERABERABERABERABERABERABEahSAmnxQTkfqpSzGhcBERABERABERABERABERABERCBrCWgnA9ZO/UauAiIgAiIgAiIgAiIgAiIgAiIgAhUDwGJD9XDWVcRAREQAREQAREQAREQAREQAREQgawlIPEha6deAxcBERABERABERABERABERABERCB6iEg8aF6OOsqIiACIiACIiACIiACIiACIiACIpC1BFRqM2unXgMXAREQAREQAREQAREQAREQAREQgeohoFKb1cNZVxEBERABERABERABERABERABERCBrCWgUptZO/UauAiIgAiIgAiIgAiIgAiIgAiIgAhUDwHlfKgezrqKCIiACIiACIiACIiACIiACIiACGQtAYkPWTv1GrgIiIAIiIAIiIAIiIAIiIAIiIAIVA8BiQ/Vw1lXEQEREAEREAEREAEREAEREAEREIGsJaBqF1k79Rq4CIiACIiACIiACIiACIiACIiACFQPAVW7qB7OuooIiIAIiIAIiIAIiIAIiIAIiIAIZC0BVbvI2qnXwEVABERABERABERABERABERABESgeggo50P1cNZVREAEREAEREAEREAEREAEREAERCBrCUh8yNqp18BFQAREQAREQAREQAREQAREQAREoHoISHyoHs66igiIgAiIgAiIgAiIgAiIgAiIgAhkLQGJD1k79Rq4CIiACIiACIiACIiACIiACIiACFQPAZXarB7OuooIiIAIiIAIiIAIiIAIiIAIiIAIZC0BldrM2qnXwEVABERABERABERABERABERABESgegio1Gb1cNZVREAEREAEREAEREAEREAEREAERCBrCSjnQ9ZOvQYuAiIgAiIgAiIgAiIgAiIgAiIgAtVDQOJD9XDWVURABERABERABERABERABERABEQgawlIfMjaqdfARUAEREAEREAEREAEREAEREAERKB6CEh8qB7OuooIiIAIiIAIiIAIiIAIiIAIiIAIZC0BldrM2qnXwEVABERABERABERABERABERABESgegio2kX1cNZVREAEREAEREAEREAEREAEREAERCBrCSjsImunXgMXAREQAREQAREQAREQAREQAREQgeohIPGhejjrKiIgAiIgAiIgAiIgAiIgAiIgAiKQtQQkPmTt1GvgIiACIiACIiACIiACIiACIiACIlA9BCQ+VA9nXUUEREAEREAEREAEREAEREAEREAEspaAql1k7dRr4CIgAiIgAiIgAiIgAiIgAiIgAiJQPQTS1S42bt9aPVfUVURABERABERABERABERABERABERABLKKgEptZtV0a7AiIAIiIAIiIAIiIAIiIAIiIAIiUP0ElPOh+pnriiIgAiIgAiIgAiIgAiIgAiIgAiKQVQQkPmTVdGuwIiACIiACIiACIiACIiACIiACIlD9BCQ+VD9zXVEEREAEREAEREAEREAEREAEREAEsoqAxIesmm4NVgREQAREQAREQAREQAREQAREQASqn4BKbVY/c11RBERABERABERABERABERABERABLKKgKpdZNV0a7AiIAIiIAIiIAIiIAIiIAIiIAIiUP0EFHZR/cx1RREQAREQAREQAREQAREQAREQARHIKgISH7JqujVYERABERABERABERABERABERABEah+AhIfqp+5rigCIiACIiACIiACIiACIiACIiACWUVA4kNWTbcGKwIiIAIiIAIiIAIiIAIiIAIiIALVT0DVLqqfua4oAiIgAiIgAiIgAiIgAiIgAiIgAllFIF3tYuP2rVk1cA1WBERABERABERABERABERABERABESgegio1Gb1cNZVREAEREAEREAEREAEREAEREAERCBrCSjnQ9ZOvQYuAiIgAiIgAiIgAiIgAiIgAiIgAtVDQOJD9XDWVURABERABERABERABERABERABEQgawlIfMjaqdfARUAEREAEREAEREAEREAEREAERKB6CFRYfEilUtXTU11FBERABERABERABERABKqIQCAQqKKW1awIiIAIiAAJVLjUph7UWkgiIAIiIAIiIAIiIAK1nYA21Gr7DKr/IiACNZ2Aql3U9BlS/0RABERABERABERABERABERABESglhOocNhFLR+/ui8CIiACIiACIiACIiACIiACIiACIlDFBCQ+VDFgNS8CIiACIiACIiACIiACIiACIiAC2U5A4kO2rwCNXwREQAREQAREQAREQAREQAREQASqmECFxQcl56niGVLzIiACIiACIiACIiACVU5ASdSrHLEuIAIikOUEKlztIsv5afgiIAIiIAIiIAIiIAIiIAIiIAIiIAI/QCBd7WLj9q3lgiWVuFzYdJIIiIAIiIAIiIAIiEANIiBv3ho0GeqKCIhAnSSgUpt1clo1KBEQAREQAREQAREQAREQAREQARGoOQQqnPOh5gxFPREBERABERABERABERABERABERABEaiJBCQ+1MRZUZ9EQAREQAREQAREQAREQAREQAREoA4RkPhQhyZTQxEBERABERABERABERABERABERCBmkigwuKDkvPUxGlVn0RABERABERABERABA6HgJKoHw4tHSsCIiACh0+gwqU29aA+fOg6QwREQAREQAREQAREoGYR0IZazZoP9UYERKDuEVC1i7o3pxqRCIiACIiACIiACIiACIiACIiACNQoAhUOu6hRo1FnREAEREAEREAEREAEREAEREAEREAEahwBiQ81bkrUIREQAREQAREQAREQAREQAREQARGoWwQkPtSt+dRoREAEREAEREAEREAEREAEREAERKDGEaiw+KDkPDVuTtUhERCBChBQEt0KwNOpIiACIiACIiACIiACIvA9BCpc7UJkRUAERKAuEZD4UJdmU2MRAREQgcohoM22yuGoVkRABLKbQLraxcbtW8tFQi/q5cKmk0RABERABERABERABGoJAYkPtWSi1E0REIEaTUClNmv09KhzIiACIiACIiACIiACIiACIiACIlD7CVQ450PtR6ARiIAIiIAIiIAIiIAIiIAIiIAIiIAIVCUBiQ9VSVdti4AIiIAIiIAIiIAI1FoCfriFwoxr7RSq4yIgAjWIgMSHGjQZ6ooIiEDNJqCY35o9P+qdCIiACFQmAQkOlUlTbYmACIgAUGHxQS/jWkYiIAIiIAIiIAIiIAJ1iYCEh7o0mxqLCIhATSGgUps1ZSbUDxEQgRpPQC+jNX6K1EEREAERqFQC2mSrVJxqTAREIMsJqNpFli8ADV8EREAEREAEREAERACg0CCRWStBBERABKqOQIXDLqqua2pZBERABERABERABERABERABERABESgLhCQ+FAXZlFjEAEREAEREAEREAERqBAB3+shM9RC1S4qhFQni4AIiMB+BCQ+aEGIgAiIgAiIgAiIgAiIwAEISHzQshABERCByiNQYfFBiXgqbzLUkgiIgAiIgAiIgAiIwI9PQLkffvw5UA9EQATqHgFVu6h7c6oRiYAIVBEBvYxWEVg1KwIiIAI1lIA22WroxNTQbh3sPeFga6my3y9q0rqt7LEdbOrLy7gm8aqhS7vSupWudrFx+9ZyNVqdC6pcHdRJIiACIiACIiACIiACIlAOAjJKygEti0+R+PDPk1+dtqLEh5p/86nUZs2fI/VQBERABERABERABESgigmo1GYVA1bzIiACWU+gwjkfsp6gAIiACIiACIiACIiACNR6AgeqdlHrB6UBiIAIiEANIiDxoQZNhroiAiIgAiIgAiIgAiJQcwhkQ7WLVGB/3oFUxtcpgKJMIACkkikkk0nw8GAoiGQS8A+1Y3gaD+QnxZ8EEAi6r8nRWPLbwcwL1Jy5Vk9EQASqnoDEh6pnrCuIgAjUEQKK/a0jE6lhiIAIiMAhEKjOWPVD6E6VHULxIVMOyNQGkvGEXTccCpm4QPGBn2AwiEQSSJrI4L522oMvNpjkYP95soQnYgSQQtK+r48IiED2Eaiw+KCX8exbNBqxCIiACIiACIiACNRlAtkiPJhE4IkP9Hj4jhMEkgnP0yEYNPGA4oO9+ydTdH8APM8G3+PBaQ9l3g9OnEghGAgiGAqBEkUiGXdt6CMCIpB1BFRqM+umXAMWAREoL4FsehktLyOdJwIiIAJ1iUBWGMkZ4sN3544eDfzd54dcZHoy0AfC+UGYvmCaA2UHL+DCQi4yxQy2QZ50kviuyHEoa6ayfweXtzLCofS1th6TrUyy4j6vIYtS1S5qyESoGyIgAiIgAiIgAiIgAj8eAVW7ODB7ejtYrocAEAqFXYhFIIC4OUAwrMIPsADoPWE5JMwzImAeD77HhHlNJJMIBwMI+bkhfrzp1pVFQAR+BAIVDrv4EfqsS4qACIiACIiACIiACIiACFQRAT8UwxceeJlwKIhAMGShGLFYDIFImMkenKsDE0ryIMspSe8GBlgwQaWL5eDXzBsRCoaQiscR8HJHVFH31awIiEANJSDxoYZOjLolAiIgAiIgAiIgAiJQfQQOVGozG6pdHIhwOg9EIIBEImHiAYMo9hUVYs/ePSgtLUWCIRThsCts4SWbpFgRCoXsa55DkYKf3NxcRCIRNKrfAPk5EYQCQSS9dk2z8KphVHZoRfWtHl1JBETgUAhIfDgUSjpGBERABERABERABEQg6whkg/jgl9bMLLmZroARYIJIhlwEsGHjRixbvgy7du1C48aNsX3nLtSrVx9xejIEAgiHwyguLkajRo2wZ88e5OTkpEUJ/qyoqAjNGjdBz6OPQkGr1ohFo+lj2IbLB+GqZugjAiJQNwlUWHxQgo66uTA0KhEQAREQAREQARHIZgLZsgvviw9OKfCiKLwqGKXRUuTm52Pnrl34y1/+gsKSYjRq2BAtj2iJosISEwvo6UB7gAICvSTy8/Pt62g0aj+jCEEPCHpLrP/2W7RvXYATBw60dni+yycRSHs/ZPOa09hFoK4TULWLuj7DGp8IiEClEciWF9FKA6aGREAERKCWE8iGTbb9xIeM0pv0fkgihVA4jCXLl+H9Dz7AcccdhxYtWmD3nl0IIGRKRab44P+epPcDPSQoLlB8oDDRtk1bfP7pp9i0fj3OGDwYBa1bm+BAwYKeEekynt+zZvQ7uJbfTLW0+9nwDKjOqUlXu9i4fWu5rqsHQbmw6SQREAEREAEREAEREIEaTiAbDI/vFR+YSzIQQCAYxKIli/HpZ5+h34D+JkasXbsGeZE8JOKJdE4IX4Rg6EXjRo2wr7AwHUZBjv1O6Ielixdj5bKlOO2UU1DQusAEB34oUlCEoF3xfbaFbI4afrPU0e5lwzOgOqdOpTark7auJQIiIAIiIAIiIAIiIAI1iADFB1cu033M44HhF14IBkJBfPXN1/jmm2/Qu+9xaNSwEfbs3YsGefVQuK/QqlhQPEglgdy8XOzevRv5+XleDocQksmEiQxt27bDssWLsHLZcgu7aN26NYJeuIVfjvNg4kMNQqauiIAIlJNAhXM+lPO6Ok0EREAEREAEREAEREAEagwBP+9AjelQNXXku+JDWnig+MCwipwwFn75JRYtWYrevfugS7euCASAQDKFcMCV3rRqGPReiMeBQAqhYNjEjHg8hhDzQoTD5iXx+eefYvnSpRjQrx/at2uPSCSMeMwlrHQCBgM99BGBmkGAXg/yuKncuZD4ULk81ZoIiIAIiIAIiIAIiIAI1BoCgQxzn4Z/CgEkqS7wwzCIkAu7+PzzhehzXF8c3aO7/SgZdx4N8WgMyVQSiUQSuTk5iMZjploEQyEz3ChIJJIJ1Murj4ULP8fKFctw0okD0a5tW4SCISRjcRMoWMzTd3H3K29kVuD4bnhIrQGsjtZ4Apkig5+DhGKYnzS1xg+gFnVQ4kMtmix1VQREQAREQAREQAREQAQqk4ATH1IZYRcBJMGSl54YEAxg6fIV+OzzL3BCv37o3KUL4omEhUyUlpTgs08/w4aNG1BQUICWLVvi22+/RWFhIVq1amWVL9atX4+SkhIc3/d4bNmyGatXLzfxoW3rArsKBYwI/5UsK7VJ7wsTOLzwDwoPQblEVOa0q60DEDCxjGubYlgwaFVamMtEn8ojUGHxQUk4Km8y1JIIiMCPT0DudT/+HKgHIiACIiAC1Ufgu+IDvR5SnvjAXgTDYSxeshSffvY5ju93Ajp07GhCRSQSwZ49e/D2W29h6bJl6Nq1K9q3b4/Fixdj79696NatG/Ly8rBkyRJEY1EMPm0wCgv3Ys3qlRj0feKDxXPQ80LiQ/WtAF0pM+SKti3/+AKEnxRVlCqHgEptVg5HtSICIlBHCEh8qCMTqWGIgAiIwGESOFjOh7q82fbPng9BJC0FpftJOCeCb75ZjM8XLkT/AQNwZKtWSDA3A8tkJhNYvnw5tmzZiubNmqFJ0ybYsnkLikuK0ap1a+Tm5GLdunWIRaPo3bs3NmxYj1Urlx1UfDA/DC/ZpZ/8kh4SwcwYjMOcWx0uAodCwBcdKDjweUCvB3pC1OX7/1C4VOYxqnZRmTTVlgiIgAiIgAiIgAiIgAjUIgIHC7tgeAUrWHyzaAkWfvWVCQjReBybNm9GOCcHrVu3wo4dO7Bt+3YLuaAAsWbNGpSWluLII4+0sIuNGzeiqKgIxx57LLZt3YqVK5bipIED0E5hF7VoldT9rvrlXjlSS37qeT/I86Fy577CYReV2x21JgIiIAIiIAIiIAIiIALVTyBbM9sfNOcDUsjNy8PCr77Gwi+/QvcePbBx0yYsWrwYefXycfTRR5v4sHbtWrRr1w5t27bFokWLsG/fPnTu3NnEh5UrV5oYMWjQIOzdswfrv12Dk08qy/mQYtUMeloo50P1L3pd0Qj4Xq++xwO/l63Pg6peEhIfqpqw2hcBERABERABERABEajxBDJdqzND8Op6Cc6DiQ8sfBmJ5OCzLxbim2++Qb8BA1BYXIzVq1ZZLojOXTpj165d2LBhA1q0aGHeDuvXr7fvUYzIycnBqlWrbO779++P9evWYfWq5RhEz4eCNpa0EokULKUfk0p6VTaU86HG3y51qoP+vU+PB358bwffA6JODfZHHozEhx95AnR5ERCB2kFA8X61Y57USxEQARGoLALZkgPoYOIDczpEcnKw8MuvLedDv379EAqHsX7jRivBSU8Hej7s3r3bxAd6OmzevNmqBPDr3NxcbN261UoWMgHl+vXrsHbVSpw4oB86tG1nYgP/S0ZjCAVYbtM0CCWcrKxFrHZEoIYRkPhQwyZE3REBERABERABERABERCB6iJwsGoXsUQc+bl5+Gzhl1i2fDmO7d0bK1evNi+IcG6OiRH0emCFi6OOOsqqXXz++edWBaNnz57m+cBqFwy7OOPMM1FSXIQ1K1fg1JNPQsf27ZGMJRBg4spo3ISIkL/zrGoX1TX9uo4IVCsBVbuoVty6mAiIQG0gkC27XbVhLtRHERABEfixCGSLx9vBPB9Y9pIZ/z/57DOsXLUavfv0QWFREVauWmWeD/Rm2L5tO9ZvWI+CggK0bNECq1evNrGBJTnj8bjlgwgFQ+hzXB9s2bwZK5Ytxmknn4wO7dohmUggxHwPDL0wL4gDez6o2sWPdRfoutnyHKiumU5Xu9i4fWu5rqmX9HJh00kiIAI1lIASDNXQiVG3REAERKCaCWSL0XGwUpv0XKAAsXT5Cnzyj3+gSbNmOOrooxGORCy0ol69eigtKbWZCQSduwJLEzJmnj+zr5MJMKlkSWkJFi9ahFhpMQYO7I8jmrewJJPhYBCBRNLCLvghd5XarObFrst9L4FseQ5U1xJQqc3qIq3riIAIiIAIiIAIiIAIiEANI3Awz4fSaBQ5uTkojcbxyaefYunSpajfoIHlgYjGYsjLzXXeC+GwiRGJZBLhUIgKAgLBoH2dE4nYMfSYiMWi6Htcb/TofhRyQmEEvTwPidIYImGreWHigxJO1rBFou6IQCURUM6HSgKpZkRABERABERABERABESgthE4kOdDCvxuAMlUCuFImFoCCotLsHnLFuzYudN5JySTFpLBZJIUHHgsxYMg/51IgJUCGH7B84GA5X/Iy8tD27atUb9eHmKlUeTn5lrCyXhpKXIjudYm26HnAz++BwT/HWQmSn0qnUBdr+ZS6cDUYIUISHyoED6dLAIikC0E5HaXLTOtcYqACIiAI5A9ocX7W/VOQgjY/xhywRAKhlJEcnIRCoURi8ctMWQwGLJjEom4CQ2eXGDeDIlE0r7Hc4OhoIkV/H4ylUQyEUcymTCBgqJFkCIHj/PayPx9m9kzT4/Q8qwgAa5r8ubfkUjEWmNuDv97FWxep4vAQQlIfNACEQEREAEREAEREAEREAER+CcCNP7N6A8ELJSCwgT/aa4QXnJIf+fcxBrv+/7x/NvPpWR/pyUK16TV1cz8nuagWgj4c+ILRMp3VS3YdREAFRYftBuodSQCIlCXCGTPTlddmjWNRQREQAREQARE4FAI+GKR5dZIJk0cYviM3n8OhZ6OqSgBldqsKEGdLwIiUOcI6BdwnZtSDUgEREAEDpuANtgOG9mPckJ5f2cfbH7L2+aPAuAwL5qZ4yEz1EVhFwcGqefAYS6wHzhcpTYrl6daEwERqOUE5HpYyydQ3RcBERCBSiIgo6OSQFZxM+UVCrJVfLD8G14+jnCYyUBdzgd+T2v+nxermFTuDaxSm5XLU62JgAiIgAiIgAiIgAiIgAiIQI0kkLnJYlVLvDwdFCLo/aCPCFQlgQrnfKjKzqltERABEagpBKR815SZUD9EQAREoHoIlHdHvXp6p6uIQPkJ+N4PrGLi53yQ52f5eerMQycg8eHQWelIERCBLCYg8SGLJ19DFwERyEoCEh+ycto1aBEQgSokIPGhCuGqaREQAREQAREQAREQAREQAREQAREQgYxSmxu3bxUPERABERABK2fuVyIXDhEQAREQgWwlII+32jHz5f2dXd75Le/1ykOzvEkxyzu28vSxKs6pCsa1nUlVcP4x2lS1ix+Duq4pAiJQYwko5rHGTo06JgIiIALVSkDGSrXiLvfFymuolnd+y3u98gxQ4kN5qB34nPLOd+X1QC2RgKpdaB2IgAiIgAiIgAiIgAiIgAiIgAiIgAhUKQHlfKhSvGpcBERABERABERABERABERABERABERA4oPWgAiIgAgcAgG56x0CJB0iAiIgAnWIQHW619chbBqKCIiACHwvAYkPWhwiIAIiIAIiIAIiIAIiIAIiIAIiIAJVSqDC4oN2A6t0ftS4CIhANRPQTlc1A9flREAEREAEREAEREAEsoJAWnxQqc2smG8NUgRE4BAISIA4BEg6RAREQATqOAFtsNXxCa6C4VX2+0O2rsHycsxWXlWwlKusSZXarDK0algERKA2ElCpzdo4a+qzCIiACFQ+ARkylc+0rrdYXqP5+7hk6xosL8ds5VWb7iuV2qxNs6W+ioAIiIAIiIAIiIAIiIAIiIAIiEAtJFDhnA+1cMzqsgiIgAgcNgGp6YeNTCeIgAiIQK0mUN7d11o9aHVeBERABKqQgMSHKoSrpkVABOoOAYkPdWcuNRIREAEROBQCEh8OhZKOEQEREIFDJyDx4dBZ6UgREAEREAEREAEREAEREAEREAEREIFyEFC1i3JA0ykiIAJ1m4B2u+r2/Gp0IiACInAoBOTxdiiUdEwmgfK+P2it7b+OxLHu3leqdlF351YjEwERKAcBVbsoBzSdIgIiIAJ1kIAMwjo4qVU8JBnNlQNYHCuHY01sRdUuauKsqE8iIAIiIAIiIAIiIAIiIAIiIAIiUIcIKOdDHZpMDUUEREAEREAEREAEREAEREAEREAEaiIBiQ81cVbUJxEQgRpHQO63NW5K1CEREAERqFIC5XX9rtJOqXEREAERqMUEJD7U4slT10VABERABERABERABERABERABESgNhCosPig3cDaMM3qowiIwKES0E7XoZLScSIgAiIgAiIgAiIgAiJw6ARUavPQWelIERCBLCEgASJLJlrDFAEREIGDENAGm5aHCPw4BMr7HqZ79seZr8O5qkptHg4tHSsCIlDnCajUZp2fYg1QBERABA6JgAyZQ8Kkg0Sg0glIfKh0pDWmQZXarDFToY6IgAiIgAiIgAiIgAiIgAiIgAiIQN0kUOGcD3UTi0YlAiIgAvsT0A6YVoQIiIAIZBeB8u6+ZhcljVYEREAEDp2AxIdDZ6UjRUAEREAEREAEREAE6iiBTJE5U3jgvyVA19FJ17BEQASqlYDEh2rFrYuJgAiIgAiIgAiIgAjURALK+VMTZ0V9EgERqEsEVO2iLs2mxiICIlBhAnKzrTBCNSACIiACdY6APB/q3JRqQCIgAj8CAVW7+BGg65IiIAIiIAIiIAIiIAI1i8DBwiskPtSsuVJvREAEaicBVbuonfOmXouACIiACIiACIiACIiACIiACIhArSGgnA+1ZqrUUREQge8lEAgAqVSlAfJ3v/wWA+VomefaeakUUuyf//WB2vL6nz7nAMdktgevPf+w8iVDcy0eGrof6tlBR3fY9Gw8HrvDPvkgJwTcjCDlWncTdJBlc7BRZ16G7aasrR9egz+8pg7eqQP16btx6mVf/8AAKxNuRq1DAxQAACAASURBVFv+DnFFQ5gOGH//T/fKAcbofeuHWf8QAK7DlM3rYY3Fvz/T6+EH5jSj/R/KOfBDP/+hEe23bn2W7GfmM8W660P8zs8O5wK8xTLalefAYcLT4SIgAiJQBwlIfKiDk6ohiUDtJJBpuPlGojMQ+W4cRIqmsn3NF9pkMolk0pmRwVAwbUhz7EEagxmG4Hdfek0M8N+pzbZIIhgMem0mEQ6Hrb1EIoEkUggGAtamM1YzzL8MVSKV8gx5z7jlYWyX1w4Fg0AwYO34BjDb9kfMa9u/k+yUmz2OyP8kzTiwHiCeiFsboVDIDCO2n2P9hdf/hPXA2nR2k7OzM4wA/pP8/O+541xbPI9/vLOMcTKZsOsFg457PB7P+JrXC9g5bC+RcGMua8MfxXcNODdHmcYU2+V5oXDI2rSfG3LOvfv4woHfd59n5ppPiws+be9kHkuWHI8/zmS6v57gYdNAIID/s1A4bGMPBMjF9dnWFKclFEQwQNZcj0kEvHVlP/eZe3/bXHhjYpf8Mbkfs333xx8p2/Pnju3Zerf1T9Zl4pY/lxyTrdlkypsf11+/ne+uA/+87xrWZevCnZv+uX9RrtOMNZWeC+++ZB+8A9xf3znWXxuZ/cqcv/S6T7r7Mn1v2m1Qtm7svrQ5cfeaf03ySaaSthY555y7oD1HyPcA8o13k/jrxqbW7lUgkeR6TiLM9Z+eR5tI77oZPefP2V+vMkLKnz+uu6Rjknlf+OPyebl71rXLZxC58p7gWIK831NAIp6wufd//n2Cl2snvfDL7h9bR25Oua55XIL3A9dUKIhEPO6tQ/c8ZN+CwZAnpLL/jqfj4u5pN7/eqrV7w/0781ni1q93j+zH0T2bfC4SKA50J+h7IiACIlB3CEh8qDtzqZGIQC0mUPYy71kQJjXQ0PJfofluS/Pbf9HlC3ksnkCchk4ggJycHPdCzvM84ydtJHrGT9qY9Y08u2wSSd9YyjiOL+Y0QqOxuBkTYRqZztxwu4Jp6y9tXqVf6ilY8EPDgS/W7JcZr57hxL6naNQnUnaNUCiIcChiL/P8mYkHmZ4S5glAw9kZVHyJpxjAPyYM0FgJhczWiEWjdr5vWOwvY5QtEbfp6YQEZ1Q7sYUcndHgjB33czdcXnd/44DCTJlAFAo50ebAwg8NnjJWvmGU2aZvhJGTGfxmcKWsD3bmfgLKfspPhvXjzZG3e2unmFFMo6hMDPK9KzINbZ+OM4oDiMfiZmRx/iKRCMJhzwBMJMxIo+jFMaeNKn/evK7RRrcNZBOunHhkvaPR5q29tAHnrUnORVr78QQlfx3b325AaaPP+NNITtAodd93Nq8TgEyk4r0Si9mac8JO2fG+gZh5r/hCkm8w+n8HwzTAncDBe8K1vb+3h4lqto7dHzIKmHjkDEyew88/ryU3v/49YAIbQaTHlEKMhrg3LrvXUwGkTEgqE27InNdlr/z1FGY7Gd3MdExwcqDJePafCWjJFBK+mOH1OxIO2Tj8fvOajpkv+iURsjUSsev7a9aE0CQFIbf+nYjnBBWfK+eGfXXPCfd9/s2vbf1TUDKB1D2TEok4OKaId7xj7tasE8f8p6jjB1LzvukEQieE8B6j4OAtSicosBWPH6UbE0S99Wr9pr5CFoEAorGYEw7sYcKjvWt7gtCB5poc/DGm73dvLR3oXqzFv9TUdREQAREQgQMQkPigZSECIlCpBMq3c/XP4oNvnPoGFXcR+QLuXnCdkWDGrm8U2yjcrqNvDNp3vB153+jjy7jbgE66HWuz1FImDNhut70cOwMhbXz5u83Jsh14a8/fWPQMQrfb7XbEy67tdhBp2KRfuuNxM2ZpXNP04c6jv8tuBpBnaJeZRdyFd7v1NEhoJPjt0wimkeYbbu7invGX3N9gzzT6cnIiCHmWq4kMCX+X0/d88HZdPWMhEgmbEULjp2xXNmZGh7XreVn4c5O5i+sMYueR4XsqmJOHzWHZ9SgQmJGcSiInEvFG4gw2zpPje4BQie+6jX9nRftCg78WyNIMLW8HOGDGqfNUcKKM59XgG1a2c+6vh5S3Zmi8cZ2EPG8DZ3T7/K0Ldo4nNpgh7TwRqA7Ytb2jfaMrc1ecbXHcvrHo7zCz32kjzV+P7Hd6Lp2HhBOMnFHuCzhcJzmRHGfAejvxpqVlWObWtsci815mX8wYpqgWi6WFNje3ZTva6XNopAa4XkNu3dg94PrC3Xte0x9ferqc5WtrhUIJB1EmsnmeM9710jy+IzT6x3NO/TVTJmB6wtgBnB+4jo1DwAkk/vlkZR4z7JP33Cmb5zJPFfczrmXORZnfkn3f876gIBGNRtMChC8i+velP//+vGUuYyc68DnhhAPON/nyevt7Yfh3mPvb945yJ3kqou+x4Is9nocDn2fu/ua6c8+UsImQbs2bUOPdHxRE+IdCRIjHeveMe756K8q7TjjEdeP67z/D2B1+7Ys0/lgzBcaK/mKqzLYq2hedLwIiIAIi4Aio1KZWggiIQA0hkLmDmrGrzd7xJTYYsJ2+eCyK4uJiz1XXveibQeO5m3Pnkbv3fHl2L96e8efvoHo7gBZC4LncOw8AGr2uD87YdVhycnPcbr4fCuF30/PKcEc5YzUY8sIqbCPQGVlpF34aezTIPIOSBqK/W+0b4Oy725333PN9I4E7jiZSUE1w4ykpKTFDJJITMRaxUno8APn5eRbi4QSMoO3iftel2QzGRBylpSXO0PLGR5Y0jngeDU3+jCKJ7VB6u7zcdTXvDN+o4pg9TwnnLVEmDvnGmh+qYDu/FEqCQRQXl9i1XIiLM0RopHx3V9gEp7THhHOd90UMPx7fRAPPo+C7+TCczVW2nmyn1tt5ztxpLRNvyvpoIoW368y5pMHONZjD3e1kCqWxqK2xSDhi69OJKc5A48+9gAO3BtkR7pbTA4OCjmeQkjENMDPM6CVgc0OvnrixTO/+p0Nb6HJP4Spo858OzfDChtgO2+Q9wHa5TtylvRCMBF34GdriPDb8EB5fRPDFL/8c523jjEYKQ6XRqAkYbucftv54PQtx8ObXCQ3OayZawjUWdOuIRi7XY8B97XthpNeM9yTi8dyt57Vs/hA0Hv46dp4XQYQp4Nl97dZUtDSaDqGKxd2uPNtyc+G8TfYP0/G8HdxF7P94qBnIFNu8qzsPIyewHCg8gMKE45eye8qeGzk5adGH94XvmeXWOue27Lnk+CXMa4nX4PymvZgCAeTl5Nqc+aEObIvj4dz6t4YJLd49b2P03R/8MAhPdHUiqxfO5IV5+SIQn03+84XCggkOnqroh4jYbNDrKhxCbm4uYt5xpttkuKnt59mS6QkSCqG0tNTuo0iEz2l6ObnnxoHCcDLvyxryi0rdEAEREAERqACBCpfarMC1daoIiEAdJFDZu02ekzmSqTh27dyJVStWYMP69YhGS80QsLAL2wl0u40NGzdG506d0bZdO+Tl5Xt+BP8MOhaLYu/ePVizejW+/fZbEzQs/IGeBQxtMC+LABo0bIiuXbqiY6fOZjD5cdzurZ9GeIa4AZiBFi0tRVFREbZs3oJNmzdj8+ZNKC2N2o4x90GdIZEww7JR48Zo364dOnbqZNfiC3muiSfO28GFZYQRDITsnHg8gdJoKVatXIUVK5Z7O6FOKeEOZPOWLXDU0UfjiCOOcIZ6Rny1Gd7c2Q3SZTqKTRs3YNmSpdizd48LM4jHLadEfn49dO/eE+06tDcetuOdTKK0pBhrvl1rc1BCASgYNAOxSZMm6NixI1q3boMIDaWgCzVJe0HYDqvbOd63bx9Wr16N9evWGXPPvrO5rF+vPrp164b2HTrYt8lw5cqVWL58ubc378V4eNNpu+M2+Qd2iPB+ZIfwSN+4adiwITp16oh27dqb4MHzGbZiApNnZBcVFWLf3j3YvGkztmzdgl27dtmYTRTwvDA4xgYNGhjrli1bonGTJmjQoD7q1ctHXm5+OmzEwgAYIpDh+k4DkMby7l27sHHTRuzavdPmkmYh55jCjLm1p5zYwHVRLz/f1kiLFi3QpEljM/zZbxN/As5bx8Q4z8OEhuaeXbuxYsUKW+Nclwg49/ymTZsb69atW9u69j9+HzMN/W3btmHVqpXYsmWrN2dlnkc8v0uXLmjevHmZqANg565dtj7XfbvWE7mc1wTH0rZtO3Tu2gWNGzXyQpH8afTzLDDMJmn3ONfKqlWrbS2E6JFkwmAKRxzRyvrP61qoQzKFvXv3YuXKFVi9epVd043Becu4fCvu7zKPjrIQBXdcALzrmzZpgq7duqFFiyMQyclJ8/EN5DKPEueJVVhYiFWrVtkfCgLOQ4QiE/t5JLoddbTdI+yPiS6eIOLnVLC1XliIpUuWYtOmTeCzyV/bPKagoDV69OiJZi2aWx+dV0wQsWgpvl27FsuWLcPefXvTIU++FxfXDsebsNukTIDjOuM6McEklURuXh7atm2LTp06oXHjxvb9fXv32vx9u3aN9YWeDXzWxmIJtCooQI+ePdCkWTNv7bmwFifuOO8V3iPFJSW27jgnhfsKbfwUUPzwm1atWqHbUUehadOmXt6esnvUmtlvrg7/l2Wm587hn60zREAEREAEqoKASm1WBVW1KQIiUA4C3/F28ExG201ze5L2MjxtyhS8++5fzajgjrP/QsuvmZ+BxvxFF1+M6667Hs1btERxcanzNvbDL8wQdKEWS5YswbRpU/G3v31sXgp+zghejzHfNP7atW2Lm2++BUOGXIAg4/u9mHZn8FqAeTrZHQ3JT/7+d3z22afYtGkzaLRtNvFhsxltFCDYmXAOQxichwWNyNYFBTiydSszygb0748BAwagWbNm1idzs2esvCXRA3Jz87Bnzx7MnzsPjz0239i4mHca0EH07z8QI0ePMoOQu8zpDdB0KIfb/U3EY8Zx+tSpWL58mdup9Qz0grZtcNMtI3DBkAvcbnUigbzcHBNrnn32GcybMwd79+xBKByxnc/27dvj2muvw5ALLkReXp7nPeGMJH/3mR2hd8kH77+PefPmYsnixWkj0O18AzRGrrvuOgwdOtQMytVrVuOxxx/H73//ey+EwOVccAKXH17gjEqXK8MLs/HUCPNsoXt/RhgNDajWrVvhmmt+gQuGXGjGrGvUGT6xaAwff/wR3nzjDezZvcvmjvNI8YHGrQsfcXHuPJfjPaLlEWh5xBEmPDRt2hjH9DoGJ550Erp06WqM3C6wW8Xp0IpUCosWfYNnn3sWX331FWKlpWZ0Ms8E111p1OUBYP8pkDRs2Aj169e33ebGjRuhYYOGaNiwgRmMffr0MYEsv359JzZ5iRkpWCxftgyzZ83CW2++SWIujCOeQL/+/XDLiBHoe1xfEzt8Y49/+/PG3f8tmzfhlVdewUsvvojVq9ekkx0SN8WqE/r1w6jRo3H88cfbvNPo5K72unXfYu7cuXjjjTcQi5XamuO4cvLycMEFF9k80+AtjcW8+9t5+1iuCkuoGEJxcRGee/5ZPProY9ixfQdycnKNJUWbPsf1xahRo2y9m9dFMGjC1qPz5+HZZ55CkScm+rlK3P3hJVj0BMvM3Bq+cU6hqGu3o3DzLbdg0MmnuCeP5/Xg5zBIi0jevUeR5KmnnsTjjz1ua4b95LwVFRWj/8CBGDt2HHr3PhbRqPOuoieE3y7H26B+AxNMHnzgfvzlz39xHgd8XgEoLirCRRdeiOEjRqBd+w6I0kuGHjgRiqRxPPHEE1iw4HHs3rXb1rmfi8QMd9OZnGBnoqf3DHA5JFzYi+9xc+mll+Laa67FkUceaWt006aNmDF9Gl595WVrk/cjPUz4HDvr7LMxZtw4dOjUyfLupLzEns7jghel9wY9HErwh9//AfPmz7PnYX5+vl2P88U+DB48GLcMv8XEGV8o8tlmCgeVLWiX45eTThEBERABEagkAsr5UEkg1YwIiEBFCWTWdzATKG2M8PU5FAhg2dLF+PWvf4UPP/gAebnOFdlCDrhDbJaEM3hP6Ncfd951F47p3RuxUue+HvASvVlVggRjr0vwxuuv4f9+8xsz5vPoyux5MZgbsOfF0LRZM4wcORJX/vxqS/hGw8d2Dm031RMgUkl8u24dXnn5ZTPUuNNcUlJqO+CWRI6CQ8SFR7hqCy40gcabCSHBgO0Ssk3u5l504UUYMmQI2rdthxhzMVi1CQoWTKyZZyIADcqZM6bby76rfMEcFgGceNIg3HX3PbZza+78cde+8bHKFTQ6aIik8PZbb2Hy5ElYs3oVcnJzvRjsBDp27oyx48bjwgsvcsZOIm7eGIWF+/Dk449j6pRHzLAIR3JQGoujoE0bjBgxEpcOHebEIBNo/IoaXm6HILBq5UpMnToVL734ghlC3HE1Y9gLmaH4cMstw/Ev//IvJoasXLUK02ZMx++ef95bXBmJA/0qKF6uA47LCQLeMUy+ScOWIo+X8JNGD3f/6RUzZvRoXHrpJWYEuR31oBm4H338EZ5+8im8/967ZkT7VT78fBHWZwRAt36KG2WVCgLmkVJSWoLmzZvhzDPOwrDLhuHY3n2Qm5/nXP/N+8HF4bPtDz54H7/69a/w9ddfo2H9ei6UxUJenCeCRZh4OQ54Pe5A09PB3PuLS0zMocfFqaeeYnN1fL/+qF+/gZcLwN0bq1avwiOPPIxXXn7JPF4sFCeRMIFr3Pjxdq/4RrF/BzsDmbkPgnjrrTft/OVLl6UTTLqd97CJacefcALuvfdf0bdvX5SUFBvvSCRk3j5Tp0zFCy/80UQVN89JBMNhXHLJUIwcNQpt2rRNh1b4cU4mFHqhNolkHM888zSmT5/uxIcIBbIUSkui6N3nONxzz70mPhSV0MvBGbuzZ83A4489ah4IFl7jed2YMe6F96STc3qinRNcPBErmUTXo47CuPG34uRTTrVniu/F44eHZHr0OHEjgdmzZ2HenLnmLeOSvwatXycNGoQ77rgDx/Tq5YWmuDwgfuUUnkujfO2a1Zgw4bd44/XXTWikVxSP43rl/TB67BjzLKJY40Qkco5g1qyZmDVzBgr37rOvueadiAoTBlz+D7cWfBnXhRK55KN+P6644krceOONtp54723ZsgmTJ02wZxqfd6GgSyZbXFKMCy++GONvvR1t27W354N5glheCC8BLcUH88yI4smnnsLs2bOxZcsWa9c92QMoKi7BGWecYWuwe49jPM8oJ45V1OOhor+JdL4IiIAIiEDVEZD4UHVs1bIIZCWB8rm67u9OT3D2qmyhD17ivFQSX325EL/+9f/iy4ULbQfYKxngJb+jy7kzzFq0bIkbb74Fl112OUKhiDPyrQqeV8oulcCmTRsw9eFH8Lvf/c6MYO4kOjdounyzukXYXuQbNWqEa66/DtdddyNycvMQLaURyJdxV0eCQsDSpYvx6quv4dVXX8WOHTtsR5ofP48BXfPpzkwXbjOA4gmUlJaa6LF79y4zBLhrzn5yd/3IVkfinLPPMRGiZ8+e5nLvBAvGkudh3769tqs8a8Z0669z43buzANPOjFDfOAuo1em08/4z0oZ5o2exJ/feQf33TfZdl2Z28IqiMQSFgIycvRY8/ZwwkDSxJmion1Y8MTjmD5tqhl3NOppDLUuaINbhg/HpZcOc94h3k6/yxXgzI0d27bhj3/4PZ5c8IR5ElhCSZYwtLHRxT6KArZzyy24/HInPtCNfebMmXj+d897ye7KXOad+7rLl+AqCTijxWLnPQPM1lE6J4CbUxp7rVq3xo033IgLL7zAfs421q9fj3fffRd//OMfsWL5ClsPNJot0WcoaF4HnEeGbJAzDW8a275HBPvCn3P983sUcwYOHIirr74ap5422EowOrHJPRbY/ocffogJEybgqy+/RL28XD/9pBmjjRo1Rm5+ftrNnjvOe/fuMw8JGqYWchSLmVcBRTGKTiNHjTYxwCXtdDvbdHufMuURE3zCnrFNo7Rfv/4YP348+vcfYAakL4j5HMmU3ik05ClAsO80/rkL7pKnhlBC8eH443HXXXfhhBNOSOeXoLCyedNGTJs2DS+99KLlaeH9Z/kowhFceNHFuGX4SBMfXMUE3+sh7X+AYMB5ytDTZuaMmXZf+XkUKOz16dMXd911D07o3x8lJVFbd6WlxSY+PPHY/HQ+E399+IIBnxu8D/08JH5eGGeaOy+Ho3v0MJYnnTTIVb/NSMyYzmPihXGEmCAzEcec2bMxb948u3/9HAq8R046+WTcevsd6NXrWOdhYm35uSecpwfDadasWY2JEyfizddfdyKalwS1tKQUl112GUaPGYMCj5eJD15o09zZszFn9ixbcxY+45WldXlYXNUaF5dUVqLUT+TJY8mSIsQlQy/FNddcY/cgk9Fu3bwZD9w32cQHS2rrVbKhSHr+hReZaNCuXQcLQ0qPyVixUg8FUZcj5CkTH+Zg69b9xQe2c8YZZ2L0mLHo3qMHksn9K9qU7/fI/r9y5TGRla8gGrQIiEANJyDxoYZPkLonAtlB4J/FB5cgznk/+KXc/vHJ3/HL//lvZyxbQje/BB0TI+aYqzp3svnSyRfb2+64E507d7WXYIZRmIHOEnGe18OD999vL+00ghk/zzZ5bHFRsRkodIGnkDD0sstx8/ARaNCgsTOg6MJtBmgx/vTO23jggfuxdu1ayzHBZGou9IBGYchCEk459RT07tMHBa0LTDTZvWsPVq9Zg48++hCff/45du7cYbuVzLfA3VsasYWFRTj66O4YM2Y0Bp822EQU7hxzV5wGzry5czF71kwkEm6n017WAylz97/zzrvQudtRZuxYbkgr80jjI2neD5EwxYoE3nnrLdw3eSJWr1pl/aJBE0sm0aFDR4wcNQbnX3Bh2uU8LyeCwn178cTjj2Ha1Cnp2HaGXbRp1w63DB/hxIdgyCpn+B4pvE5JUZEJD3PnzsaunTvMCdyvnhCLOeOFRmK7du0wfPgIXHzxJXY+RYq33noL77///n7J/pzx7jgsXrwYO3fuNIOdAgbbIY82bdqgc+fOacHJTxpITtzd5a7rSSedZO188803ePTRR/H666/b/NnaMlf7BHJzc9CsWXP0OraXhSh07drV4vcpHP3j00/x3nvvWT4EJtDkjjd365kbgv3hlAw6+VTcc8895jIfizMhovNmoBDywYcfYOKECfj6q6+Qn5dju8UMc2EegzPOOAvHHX886tVvYALc+vUb8Omnn+Kbr7/C9m3bbKxsjO7tHHOz5i1x7fXX44orr7S5pMDFv7nOHnnoIbz88ovWPtlzXTBcguEAFCFsN90rUemX0OSYaNS+9uqrJgLw437mytla0tCSEhx//Am4++67TYQgOxOUQiFs3LABU6dNseuagBMIIs77LxQ28WH4yFFmTFPEcd4OTpVxAQIUN1xixmeefhozZszAVk+wonrHPCPHHXecJz4MREkp74GIiUGzZ0zHE0/MB3N2+OITjXDy4pqgmFe/QQM/GsHLrVBWtYJCYKvWBTjjrDPRrdvRLnGt5wniJ100zwka/xYORTEx7jwf5s2z0I/9xIdBFB9uxzG9jnUhCk6LS1eO4Bf16znxYdKkSSY+mKeXJ5SWFHviw1hPfGDoRqAsnGnunDmYO3uWiTMmyHljZfgEx8rwLSvTax4QZQKEL9Rx7VB87TegP04+eRCaNGlma37zxg24b9IkL+zCJTFlO5wvzt/Y8beiXQeuab/Ki5dsN5VgUJe7FxIJPPP0U5g1azY2b9ls3j6uFCpQVFKMM888yzysmM8iXQ0nIzlsdvzu0yhFQAREILsISHzIrvnWaEWgygkcbMfq+3eiDuT54NWXd0UCzIX3/XffxS9/+d/Ytn2bvcjSSKGgwER/TZs1x7r16yzvA19627ZtbwYx8z/QgIglvGz5qaTFM99/H1/03/BKV1JkaIgOHTqYIbtu3bp0Bn8akcxlMGbceDRr1gI0lgNJloIMY9WqFfjVr/7X8hjk5eWaUceXee6Ss18MoaAxeMqpp6IFk8VZTLRzfaf78ob1G7B40SK8/8F7eP/998wLoqi4CPXq1bN2aOzQuOMu/cknn2JeDDT+aPjOnTMXc2ZTfGCpTe6UMitGynZraewc1b2HVzHBXY9+GlZJgxUyQu7ff3nnHUyaNBFr1qyynA40vKJxej50wajR43D+BRdYTgcajxQfivbtxYInHjPPByafpOcDjY82bdvhppuH49KhQ8245Pf8ud65YzveeuMNPPnkE5Z80Hack656gr/Pzb7QWG5t4RujwPhzPyyFAoOfmDLTHZv/pvBAg49GOefJj82nOHDBBRdg2LBhZoD7LP2Ek7w2PVr4h23Mnz8ff/rTn9Ku+r7RShHpzDPPtD9du3ZDQZuCdAlQGpA0+Gg0Lly40IQLihhck66KSNBEjEaN2ZcL8bMrrsCRrVrb+nHCS8TzfPgtvvrqS+TluPXMcTNXxIhRo3DOueeZp0AgELJcFBs3rMfCLz63cKGPPvrYS6rIMqk0DnNw8imn2Jrv1ftY53UTDpuw9PCDD5kRGQ67PAJcM5niQwmFDPMaSdn4duzYjsefeBzPP/csdlquBeatoJGZdBUKuIZNfChNiw8Mu+C4nfgQtmSmzKfyEsUHbz1wLTEh6YUXX4LhI0bauuHOu0sH6pU39XI+cE3TY+Lpp58yDwoKUZxjjoBeQxTznOfDAJSUxIwTPQ1mzZyGBY/PNyHCFwH8AjWnn34Grr32GnTq1DldVcYVlnGCBz2nElZZxyU/NU8lL3wo87mWzvnA6h7McJCIYdas/cUH5x1TihM98aHXMce6e4myg5eY0dnZyf3FhzdetwoTvpdWWnwYMxYFbekp4nsIsHJOEPPmzMa8uXPsuWUhQl4YWq9evSwnBkWhuMs4ma5E4zwinGcC7wmun3qWKLWeHcN7ZuvmTbh/0iTzfOD94/JdOMHp4kuHYtToMWjTMaGBUQAAIABJREFUvr0Jom7+nMBJr4dUKm7PZ4oyzz7ztAkzTKQZ9vPKUHxg2MWZZ2Ls2PE4unsPeyb45WGr/JeULiACIiACIvCjEVCpzR8NvS4sAnWTwMFcXQ/LDdbPnO7ems3YffvNNyznA0MduLPmJ0yjaMCs6R999BF27d5tr8I0ci648GLcfvsdtlNN8cG9nANLlyzBHXfehiWLlyA/L892WZn8jm7yNCCZANDaZvK8nFz89Kfn47bb7rDdZbq6sz/0Hvjogw/wn//579i4caO50bsd0rDtsnbt1hU33XQzfnLOOWak80MDm8a5H9tPQ4Ev6V98/hn++3/+C4sWLUI4QsPUhS7QUOVu5tBLh2HcuFvRpElTa2f37t1mMNPl2hnyzqWdluUZZ56Bcbfdjs5durpYfpfjP23MWEI6GnhI4d2//gWTJk3A2tWrkZ+Xa+NlDocOFB/GjMNPz7/Q5Y2gB0BOBCWFe/GkhV1MQbS0GIFwCLFY0nawb7zpZvN8CDHu3DM2OUeLFy/CpAm/xV//8mczsmhsudKDTBbK82PGi+Nl4s2RI0bhkksv9YwlRiuwioMfr+7EJt9r4osvFmLixAnmfUDDlB+2x/n+xS9+gRtuuCEt5PiCQmbyQAobzz//vMWkb9261Y61cAYaW+EIThs8GCNHjETPHk7IoZHFOXEJ/xg2Aps/9p+JFZmDY+mSRcjPz/VKLzJpaRwdOnbE6LHjcM4551oODr+E6QcffIAJExl2sRAN6uVZrgNep1OnLhgzdhzOPvc8V83FS05KMSMRi+MPv/+dhVKsW7fWdqn5KS7lmjvacilwR5mGKdfR2jVrPPHhRfOSIErOMz0eRjNR5AknWNgFAq68LAWXr7/+Cr/+v1/hvb/+FQ3r13ex+lzzLD9JV32GfoTCFnbR9/gTcNddd+O44/q6NeEli6Tnw/Rp0/DySy8hnog5o9hCWCIYctFFJj60b9fBwi78UJS014OFYbhqF88/9xxmzJiOrZu32BzzGcLr9znuONx51904od8A83ygZxAN4zmzpplAxmSVfp4OF5YTNP7Dh9+CLt26ebk6vPwCbrWlK6pYQlaWtbWPS+aaabz7oRfsi/N8iJmXCEOh6PlgORfYTy/s4rbbmfPBiQ8uWMuLGDOxKYl6+XlYu5aeDxMtMajNtxd2QeHtsmEMuxiL1m3b2XqyO5phX8Eg5s6ZbX/oweWXx6XnDT1D7rn7HguH4fz6jO055JVj5fkWXsZQs6ALWeLaJ+etmzbivsn0fHjFcptYxR0m9Szch4suvgQjRo1G+06d0uFgLt+OSZxAiiVpeR/F8NSTT5rnCnM+8P6iwEMPmMKiIpx+xpnm+dC9R0+XZNM8XrzQOJ9+OT0h/PwcdfO3rEYlAiIgArWXgKpd1N65U89FoM4T8Ctd0PgsLizECy/8AfffN9nK7kXo/u1VPejZ8xicfvpgvPjyy7aTnZdfz3Ywex7TC3fcfqe9gPPl2hmuQXz6j09wzz13mwcEjXfmM6ARdtZZZ1nCSO6k0xXZQjiCIfzkrJ/gzjvvxhFHtjIDjS/YhYV78bvnn7OEb3t2706Xz+NLOF/ehw4bihEjR6Few4a2A+p2Dt3eoIWReFUHaBB+u3YVJk+ahHfeedvt1nqGBY0BCgh9eh+H22+/y7wa+NmzZzfmzZ1nBg93pLlLTJd+Gh+nnHYaaOwc1b27eWJYnkPvus7rIGku7sl4DO+8/aaJD6tXrjRhgKJNNJ5E+46dMWr0WJx/wcVOfGDCydwIiplw8onHMGPaFBODgr74YBVBhuOSS4ciGI4YN3NRTyTw7l//aonrli9bagIHh96oUUMr8cgShRs3brJr0KinADRypC8+uASFvsu7jYLJ/VIMnWEyxJB5HNx3332gEe8bpnQLZzUI5lq4/vrrUb9+PWPIjy8sWA6LvDwTex5++GETL/gx13IKXdEounU7ygzks885x4QuJnx0m/MugR+NQzPWEq4SAI0/Vh955sknrEKBn4eDISj59epbMs4bbrwJRx5xZDqEhOEkk++bjK+/cuKDM7hjFio0dtytOPvcc91OdzoBZMiSY/75T+/goQfvx9dff2mCgiV/jMbQoVNnjBw9GmeffY6NlYbl2rVrMMUSTr5oYQJkSMOauR4oPvTlzjhzdHDnmi77pVHz4pg9eyaWL11q9waFopYtWqJZ06ZYv34dduzcaV4BzLVw/An9ccedd6bFB79SBcWHGZbz4SXE41ELUyALBEO4+OJLbce7fYeOKIkxfMR7lFmIlbkamBgQLS0xzwcmnNyyebN5ZXCszMXBhJN33u3Eh1KKD+Ec85CZPWs6Fjwx38QHeoz4CVA58HPPOdeqWFgyVvbFQmD86inEnHTVIVhZxsIUfNHBhZyk80RYYlB+z+NJ8WHWzHTOB0sym+H5cJsXdkGvIguBMiPdCR68f+vXo/iwxpK/vsmqJAyvsueFKzd72dBhJkb54oNby1yvQcs1QRGS3lAUh9hP3lf0eLjXEnL2t7H6iP1wKPM8YjJTVp9IOe8H36ODnltbNm3E5IkTLeyGgqWfE6SwuMjmb/ytt6JLt6NYbNjzrPIywHrCJvPKUHx4csECzJg5E1u3bHYlUfns8RJO0hNlLBNO9jzGeT541XHq/C82DVAEREAEspiAwi6yePI1dBGoCgKVkSgss19+/DNL2D391JNmcNNVm0YXX4r5Vs0X7OtvuB4vvvQSnnv+d2jYqJG95FJAuPqqayyLe44l9GP2+BK8/vqrlqdh+/Zt9vLdtEkTXHnlFRg0aBAmT74Pn336KfLy8y35IncFTzvtNPzbv/072rbraLuAfFFeuWKZVX34y1/+bLvJfhJC7tQPGDgQ48ffil7HHot4ki/3zuWZGeNdbLMzbvhvhjPs2LENb7z2GqZOfQQ7d9Gw4666c/+moZyfVx9X/OznZpjXz69v4sOcOXOMBXddrYJHKo4GDRui/8ABuOGGm6xcIA0K87g2ozNo7tyOZwAlRYX4y5/+hLlzZlmmfVYPsUoC8YQZsRZ2MeQiJ2BY7oMIivc58YGeD6UlRebREY0lUNC2nRl1rGLAagbOFRtYtmwZ5s+fZ3HsiXjUrsu+Dhp0khlHr7/+Br788kuXryEWR+vWBU58uIQ5H9wO6H7rydQoryJEhvhAI94XH+iF0LRpU1x11dXmYk9DyipFeJ40VnGBCToTCTOMKT7QJZxiBD8UQhiCc/nPfoYbbrwZDRs13C+pJQ0oEx0sUSJzILCygZvfRd98jamPPGQeAy5UgcYspaoAehxzDMaOGYdBg05Oiw8UPZjw8+uvvkT9ejkuvChGz4euGD1mHM4+59y00ei7vnNXm6IXXe1ZUYKeDzZv0Ri69+yJMWPG4owzf2Lj5TmrV6/E9KlT8NorL3slWZ0IR8+HcePGWfgFqzIEgjTq45ZfgwbtN9987bwkYlELT7lgyBDLafKH3/8e23dsN4GP92HfE/pZZRnmw7BQHOazCAexgeLD9OnO8yEeNcGD90Ikkodzz/0prrnmWrRlHgwKDpmhD14CR/OUKI3i979/Hk8+ucCqXThj31UaYRURelxY2IUnPpDN7FnT8MTjrHZBzweKABSO3M7+eef+1KqpsAwt2djH5scL+/A1EK8igyXfTCepZQ4a3xvCy03hlfBNxmIWWjDfSzhJ0YdiC0XHkzJyPlDYM5HHRBYnPvBZUi8tPkzGW2+9YevLxFUa6YVFFj5E8cHCVKIu4SfvJRMf5sw2zx2KsxaqEo+Zh9Wxxx5r91Lf445zSTO9Z4kv5llSWG+8FJJYVtX3OuC9sHXLJpfz4WV6PjCEJ2LPjl179lo+jNGjxqBj5y5gFgtXJ8TlE2EeHiadZF+KKBj/8Y945tlnsHHjBhPOKOa6SiCloPhAjyCuW/C56IlslfU75LA87aril6HaFAEREAER+CcCEh+0KERABGoggTI3e+eCHLBqCXPnzrGdNHsZjjiXfb5gDhp0Cm697VZ8/NFHePDBhxBNxO1lmz/rf0J//Nu//quVj+QLN2PRp0+fildeedmSp9EToEfP7rjt1tvRtFlT/PJ//gd05+cLOMMHeI0TTzwR/99//Ce6detuO9OxaCk+/OA9PHD/ZKxaucIl4jMvAHoI5FmeiTFjxqF5ixbmVm47jPam73I+UBihAUxDIWIiSgyffvJ33H//ZHPBZ+UJnsP+U+yIRHJx1pln49bbbrOklQy7YMJJ/mGmfb7s86WfAgtLg9L9/sjWrWwD2eqFWJnBAIJ+rLm3q8zdzeVLl1hyPsu7YFUn3A66C7u4IJ1QjmEXzPngh10wpp47vBRomKvh5ptvtpwPNFIoejBvxjNPPY0XXnzRPENsLMkEunXtiquvvsoM4RkzZlqyRsvLkEigoICeDyNxySUu7MLP0WDnuix9/mY1IqGQ5UrgbjFzbjjxgTv3pZYD5Oqrf4Frr70O+fXqeSETzu+EIRM0Dik80XB75tlnvVKCTuzgNTt26ogbb7oFQy680HkFeDuyFtHu+a9zzq06iheCwa83bVhv+QaeenKBGci8TjzuuLbv2BE33Xiz5X/grjYNvQ8/+BATJ03Eom++Qr185hdw5Vfp+cCY+nPP+6nLVxJnadiohfd89OGHePnllyw0iB4p9AagN0goErYcETfeeJPlp3CVRoLGlyIZcz7YZrdxTaF/v/4YO3aseQVxnVOU+WLhQjw6/zG89967KCkttn5SlDrllFMwdOhQfP75F3jssces5Cp5m/jAahd33+PEh9ISLyll0BJOTp/uql3wHrO1FYuZIMCEpkd374kGDRpmeB44bwe3lrlwE5aZkNU6WPWE3iQmhJnQEkXv3n3SYRcUXhh24cSH6ZYUlevThV0EXegKAjjnXIZdjECXrl1dOVjPF8ndH56w5RQJ755xFWbKMtI4McytB6+SioVTMexiNubNZ9jFXle6NeByPlBsSoddWMJJq8+b9nwgm3wTH9ZamMObb75h68o8H5gboagYw4ZdZnPVpm17lHgJJxnuQeFrzpxZJj4U7dvn5VlwlU6aNG5iAsSRrVpZLg+remFlQV0yWFcON4niYhfCMuTCIWjRooX1mWWBt2zaZP157ZVXbP4sqa23dpi75Oju3dGgUSOvogaFB5fzgU8cwAkJnIM1q1fbGuSaIRP3LAygqCRqYRfMpdOjJ8MuysSHGvgLSV0SAREQARGoJAISHyoJpJoRARGoGAF7yf9OfK8ZIczoHwph29YteOThh/H8s8859+IQ3biZaC+M0wefgXvuvQebt2zB//7qf7Fo8WK305dIoFnjJrjj9tsxdNgwc8X+8IP38Zvf/AZr1q61l3eKDBebWDDG4v5/+ctf4uOP/2YJ5yyBZCKOY3r1MgOr/4AT7XvmPfHaK5jw299gx/ZtlmySxjQN92bNm+PKK6/C9dffgJy8/HT+AL7581waQ3RzdqXw+L0ochh6sYahFxPx5huvIy/f7cI7A5dJJiPo2/cEjBs3Hn369HHiw7x5mD1zlokO4VDARBIaoDQ8mECQJoB5rzOW34wrpMUH5y2RQG44bG713Kl2LudANBq3sIvRYxl2cYGJCzRYWGaxyHI+PGHiDQ09K3WZSFmViptuutESRdJI2bx5M/7whz9g/vxHLREeBZlYNG5izOWXX4bLLxuGP/35HUydNhVbNm/xQlJgoRgMVaH44Ixkt9Nsc0mjz8QHl7WfMeVfLvzCwnBMfMjNc4Z6LIbGjZvi5/R8uP561KtX3wlAXtiF7SqT97dr8cCDD+CN11/3jEUv/j+ZMGOMngf9Bp5oOTB4PRrN/HD33rxYMpL7uZ3eEEr27cMLf3we06Y+jN179iA3x0tCygoWLY7A1VddjZ9f+XPUq5dvhtrHH32M3074rYkP9CxxcxC0EpT0/jj11NMsvGHP3n1YsmSpeSV88sknlnyR3zePlBxWSUmgZcsjbHeca9m/j1y50pV46MEHTGzjPPN+oqBFQW3smDEWLkEmy5Yuw6zZc/D2W2+7kqBe/P3RRx+NESNG4JhjemHmzFl47rnnrCwiPTtoXJ5Az4c7Xc4Hv3IFvZI2bFhv6+SlF19MG/oWsGQeP/wDr0xjhheAxbXYyrXFSx75+fXMu4O7+abfWWhIzBJO+jkfXNiFV+1i5nQsePxx65svQFJYIZOzzznPSsJSfHBVcTyhgbIHRQ+rsOOnQT3w8yztjeOJgwwTSVe7mD8PhXv3Imx5Sjzx4aRBTnw4hqU2vdwLLmbD5sLEh/qe+DDJeT7wey7nA8WHEldqk9Uu2rZHaZT5OZxIw+olrCBD4YMCH/OPuOQOKavUwz/uK2f08+N7FbiEr8C+vfvw0yHn4+5777HqMBS56DHGMBe/1KbzfHCeMS6MhblhYqag+LkkggGKJS5JsJM83ZVdMlz3rLN1aQJEyESPwSy1ybCLHvt7PlTsN4nOFgEREAERqMkEJD7U5NlR30Qgqwi4hGVmDvAl1V5k3a4zDT1mX7/vvkm2k5qXm2c7Zc6dOIQhQ4bg3n/9V5RES82NnrXluWNLg5Vx7uedey7uvfceM4LoGv34E0+YkcpP9+7dzf2cpReXLFmC3/xmAv785z+b673LRRCz8orjxt+OM846y/rGXdiXXvwjJk2cgD27d1pCPr6cM8Ecdw+vuvoXuOaa65CTm4dE0u2eelul9lrOF3HbmTbPhpgJABvWrcPEib8xIzEvN2KJG20n3gwnVr3oh9tuux19+vS1qhgcBxMc0kBjfLUZ6vaiH0KAyTLN0PD3bC0NnPvQ/T0WNeMgHGDJSsaJ89s07lIu4WTHTmZ8/3TIBemQA46Ru6tPLniirNpFiMklk+jcuaN5LJx//vkm8Lzwwh/NUGV5SCZmZNdoRHKemIG/caNGWPDk4+Z5sGsX82U4L5aCggKMGDkaF19yiddVJz747uBJs8dc6AgFmx8SH66j+FC/AaJxl9WfvGn80nBmlYrJkydb5QiOzfZtPQ40bMeOuw0DTzrZJUT0WFLEsch/Go2WE9GF4PA8usDHSkvx4h+exyOPPIAdO3ZamAINbRpqTZo2w7XXXmseGRREGNdPT52JEyda7gYTH7xkmvQEadCwkecZEEBRcSn2WNWPIrdzzMSgpaWOQ07EhAjusJMtd7u5Dp17fQhr16zClCkPWy4TEx+8fg8+7TSMHTMWxx7b2zwLKGb97ne/t3ZZ0YLzwTKxDI+47LJh2LZ1Gx5+ZIq148q7htLiA6tOfJ/48PLLL5sI6DxGeI+76isMzzFD2Fj6Xgfunre5QtLz3vC9oMiY5wQQZc6H3n1wx113o5+fcDIctgoyc2bOwILHH0NpSYkXbuTutQOLDxk+DZ74YM+fgwgQBxYfXNjFPBMf9u0nPjBPC5Pe9mLCSRMDvGtaCJIbL71ILOfDfZPw9ltvIpmuLgF71gwbepnL+dCmHaLmxcFnAkx8cGEXs7B39x4TH2jsWx6HuCuPaWEjaT8L92zl9/17jnkymNdk1JjR6NaVuTAoLOViy5bNeGDyZLzyykv2DAozLCfOa8O8vPiMcTlxnFeV/UdNxbyHXBJc3ht2j3hzygMoUvCZzTU9+MyzzPPh6B499gu7yKpfexqsCIiACGQZAVW7yLIJ13BFoKoJlC/O1r2Ql7k0OyPP7X6y/F8YGzasw69/9Su8885btqNsP7bwhTAu/5fLcfc991gW/EcffRS//e1v0bBBAydkIGXVCu6+6y7Uy8/H//3mN/j4b38zo5gv/eeddx7Gjx+PI4880naX77//Abz11lvp0o00xjp16mRZ2c/76QXm4h4tKcbrr7+G+ydPwtatm9PVC2j01a/fAFdccYUlKzTD13bO6X3gbQqaMeBKh0YiIYv/5kv6sqVLcN+kCbaLz51ehlCY+BFlxYsci4++9dbbrEzgnt17LASFO54Mu6D7vb34h4KW76JNu3ZmvDoLwNtt9Pj6ok48GsWuHdssFptihAPuldrs2Amjxoy1sAuX8yGJnNwIiizhJMWHaS6+3yuryRh6uoWffvrp+Mc//o4pU6aY9whDMGjY8zjmGGC8PXfct23bigULnsC8eXNd8tBIxP5mwkl6Plx0AM8HM1HTng9wYRcH8Xxgzofrrrse+fXrm6DidvIDLplfOIyNmzaYJw1zGORaIsOQGU0WGtLtKAs7+cnZ55qLv7nlMw+iudxT8PJ2kS2WxhmQDLHYu2cXnlrwGObPn21iQX5ePVuBrArRuk2BhUQMHToMOZFcW9cff/ghJkyYYOEjDRrkmwhE3jSWeS16U1CsYuiGL17RmKS3DnNZMHFni+bN0aNnD1sfFB64pl0+g4BxZRUFl3DyJbfZ7m26nz54MMaNHW/eJs89/zwWPLEAq9esQX6eqyjRoEEDXHzxJZY7o2PHDibMPfTQI1bVw3bdPfGBpWApPjCHBxNQ8lyX88HzfHjpRZcnxauyQOGhSdPm5gXD+4P3sqtmQhPW83Thzr4nkmzbuhXr16+30CCKUH5yTXoAOc+H/l7OB1a7yBQf6PnAUIODiw+eJuKF9DiJzp5GabUu44nphVw4LdHt5JMFPYl+UHwwzwcXdmEOSWa0u+SaFOY4TwwhMs8Hqy7hyqLyvuCaGeuLD+aVwlA0L+xi9kzMnjMbeynikU84ZKVN+fzr0rkLGjVp4iWddX3OzKPCf3OtMe8HQ6a4FkpKS0zM2rp5s4VdsNQmBbs8e+Y6f4ZmzZuhWYsWJkBEcnNM5CJH5vsImmBMjzUKZCXYtXOn3e8UjBg+xmcJn4n7Clnt4iyMZtjFMcdYCWCe43tkVMbvqcrKHVEZfVEbIiACIiACjkC62sXG7VvFRAREQAQqTKDyxAdaSi7sgvkG1n27Fv//f/0X3n/3rxaWwOtwF5CJIa/4+c/N+OWLNEsnMm8DjRq+DCeRQItmzXHZsGFo3rwZHnjwQezavcfGSY8GhltQgOBn9eo1eOCBB/Haa243nNeg+NCqVWtL5HfJpcPMsGOoxCef/B33MV5/0ddm5Dm35BiCoRDOPPMnuO2229C2bXvLGeByFfiFBFOeEZtyyflCdCMvsVKUdHPesH69GRHJgCs7x9KMNE4uv/xnGD58OBo2bIS9e/Zg3py5mDV7phnLljfCElkC/Qb0N6O7U+euaa8L27Gnu7MZGyy1yUSCMfz9bx/j8ccfw+pVK5GTy5julCWQ7EjxYfQYnD+EpTY98SEngsIiX3yYajvLFH64s0/vEfatoKC1lUX0+bE/DFdgNZJRo0bjlFNONSNl545tePbZZ2ynmFn6LXwjHkebgjYYnq52sX/YxWGLDz+/GvR8yK/XAKVmsLmcAs6wC1lJxEcfnY95cyjgJJz2YolDA2jRoiWuu+FG/MvPrnQJCctccpwBR+8Rbzfdyn4GQ+ZBsnz5Ekx55EFL7mjeECy56JUT7d69pwlYp5422AQltvO3jz+2UqFLFn2DnByyZDlYVnEJ2jpySTd9YzVkVTPokUOhjILP8Sf0xfF9+9rX/Pg5UJybu6sIsmLFcjz80AN449XXbGzJFHelA1bZhfkPmFPhgQcewMqVK23Nc3eeITb0UrnhhhvtHqFxuXz5cjzyyFS8+uqrtvPuwi5KTHS4++570bdv3wzxIYQNG9eZhwzzUzAswVVZiNuaOfOsn+Cyyy5HQZt2LvzIwoK8cAuvqgnvjWhJCV575VUL9diydavdFwHeL6wAkxF2YaU/LeyiBHNmzLBSmxZ2YQkqg+7e2C/sokt6/mxuef0yB4v0MzDTA8IXI0yA8kJ/Dio+8NkRjZpHyq233o5ex/Sy3AvuOcByF15gQtKV2vx27RpMum+Sldr0xQeuV4oPw4YONfGhoJ0Lu3BeLbBnztzZMy33y/bt242jedAkknbPMekthQV6LPgpZyx1iieccKB+4kk+R8nJSm3Wq+dyPkyaiFdfftXEB8v5YCFdpVbOl89c9ofPFl8wsESalkDUiXLM8/DmG29YCBZLbbINfugNVlhcYolR6fnAhJMplvv0Ek5W+JeQ14DEh8oiqXZEQAREoPIIqNRm5bFUSyIgAuUmsL/ng9mBfEE292cnPqxdvQr/8R//bq7q+fl59gIfs2RtDXDV1VeZ2z9fNukWTs+HfXsYe81qEcwmn48TBw5E48aN8cILL5j3AnflTz7lFNxzzz1o06aNWZ7ffrsODz30kLVBQYEv1XRLZjz9yJGjcfnPrkAi6V6SV65Yjgfvvw/vf/CeM1w9d3y+zNPQpJv0ySefYqX12Fde07ysvWP9hIXc4WQlj+efexZzZ8+y65n4wF3AEMWHBJo1a4Gbb74FV1xxpeW/2Lt3ryWZY4k97jL6YRyhcBCnDT4dd9x1lyUttPJ5DCiwPrjdXBrOtgOeTOKdt9/CpMkTsGL5Miu1yVwUNOw6dqL44HI+UPxgjDeNzcIiL+fDtGlm6NEo5c9oCN5ww/W22z1z5kzLSUF+bKuJl/zxyit/jvz8+sZ03949VsFg/qPz7VgTWZJJFLRp41W7+E7CSfMWoedDmeH3g54PP7/KiQ8WdsFqIE6cIXfOF0WlF/74B0yb8oh5kljZQ+bPCIfN+DrvvJ/iuutvQusCrg0X7uFyULjz2V8nrtCV3FUl+fij9zFt6iNY+PmnxovlXrnOOO8DBgzE+NtuxzG9jkVxUYkJAx9++CEmTpiApUsWIT+PYpczBllJgm76rQsKzFDj/DVo2Ni+5u50x44dcWTr1rauw5ZrJGrCA5lTvHD9dAYjhSV6PvjVLjgOei2cffbZOP+nQ6zM6HPPP2dt8HzmCejcuQuGD7/FqlKwPbazbNlyTJky1byCLM+IhRm5nA933+1yPjjPh2CG58MUvPjii4hGSy0xppVORQDDLrsco0aNQUGbtulkoL7njbtDUoiEAkjFE5ZgdurUqZaPxYxXEzFMbkXyAAAgAElEQVRi6N37OKuywVKbTnxwYU8HFR/OPddVu+hK8cGFLqQDPlxEyn4eDwcSH2wFeu4S9F44mOcD++PCLu5Er169EY+5xJe2lsoeGjaP9HyYNHmiiQ90VaD3COeRz4PLL7sMo0aPRuuCtuYF40dxhSIhzPOqbDAPiAlhoaBVyBgwYIA925gQlHlcLOeLV/HCBAfP0CfT0lg0XR6XDJjzgZ4P9zPs4iWXcNIPfdpXVIRLhw3FrbffhnYdOxpHPzcL7wO7Uxm6YYl0E1jw5AILD2MeGCc+OBF2X1ExTj/zLIwbf2uViQ/l/nWkE0VABERABKqMgHI+VBlaNSwCInB4BLx4dD+bPHMjmHWQRG4kbDH6zNvw2af/sPAJxibTJb1R4ya45rrrcMMNN5jR/sXCL0xA+NtHH3uVJOiCzuzvjS0mesfOnfYizizwN93k3OBdXomwGTgMGXjmmWfsa2fUJ9G4cRPcdNPNuPqaa72M/EDhvr149pmnLPxhx/btLm9AkBUs4qhfvyHO+snZGDFipLnb08ph7gBWt6B7vokKVrIzaZnlWepy0sTfWolGfizTvZeBn2MaOPAk28Xs1q2bGRiFhYWYPWs25s6ZY54M9HywLPahAAYMPAl33nUnunQ7CjFmxjc/e5e8znY9mSPCXLpTeOftt83goYFKd30KGdyd7mDiw2icz5wPFj+eslCQ73o+cFefng89e/bEwIED8MUXX+Af//jEDE3fSOzT5zjce8+/WtjFnj17LYRk7749WLDgccyfP9+EFBq9pfGYGdejRozCxax24RniZhB68fFud9q55HMuv/ryC9w/+T588P57yM914QIu4WQTXJXh+UAPmbQXvZdHhIy//HIhpj7yMD766CObC7ady3kMhdCufQdLWjnkggsQMQEh5dacV6rTKilYnDvLMQawauUqPPbYfLzx2isoLNxr/XOVMoCWLVua58pVv/gF6jdoaAkTuV4++OADy/lg1S488YGeJhQXbrjpZgwefLrznEkFEMnJNVHEPHK4zljClR4F3ng4/85rwlUVceEPYaxZvQqPPPIQXnnpJVsnXHsUHwYM6I9WrVpZeMyaNWtcOInF5Adx2mmDMXr0aNs9p4DENUfPiClTpmWEXThjv59XatPP+cDzefyGjd9awskXX3zBCSPhsMvREgjioosvwfDhvDfaeMlAXQUIF8LiFiqFQxqxLK87ffp0uzeZuJT3JBNb9jHxgaU2GXZR6sIxSkowe+YMK7VJl/9/8nyg+DD8FvMaceKR543kiRC+iuh7OfjiQ2YIRuZuunl5BVntIpoOu2ACRwpj5OCLD0zISfGBHi8m2CWTiCVcpR424cSHNZg4aYJ5CvB6DMkyT4MSl3CSST9btW5jlSJ80Yv3OwXLeXPmWGJXMmab9JagR8q99zqPFCbk9Kvn2P2UDhlxYRgUHf0qLvx5Tm4utm3ZgvsmTbZSm7w3/HOKS0ow5KILMfbW8Wjdpm3ag8Ta5X+sBELxKByycrRPP/2UPaeYQ4LPOitkwnCS4hKcfoYrtWnVLigGeUlOD+/3ho4WAREQARGoTQQkPtSm2VJfRaAWEDiYq+vBQjJccsSyuOT0v7kTTPFh9Wrcddcd+PLLL5Cfx0SOfGEGmjZriRtuvBFXXXWVGVtbt27BM888ba7ITNBHQ9sZaS6zPF+A8+vXw4knnoSxY8eja5cuZgCxzj2N4xnTp2Hu3Pn/j703jZLsrM50d0yZkUNVSWgCgSQkxCRAaGCWAdvYYAOC9tBm9jW2L8YYg43Bbveyf/Ra994f9gV122YQCDAYaMQk22AGT7h9zWyDGwSYSQI0lFBVSagqh5jjrnfv80WcjIrMypOVEVlV+YRWLmVFnOE7z/ni5Nnv2fvdHiSkdGIF5jIKVECoIDxKHcqeNv/f/tt/s2984z9sz57FQWp5CjjVYeOpP/U0T13XfhWQpJv4ZqvpbSFluPjP//y/7A2vf72bakZ7wEhl9haN559nL/6lF9uzn/0zWUBZ83Z+MghUloFKBhSouDFluWSPe/wTPCi76OIHhMGdx1gRIAuYglQF++KhzAfVmX/vezd7UOsBdqfjrRBf9vKXe+aDexB0wvNB5nd6Ev2mN0W3Cze3LKlM4Uw/fmU+6Elt4nave93LfuZnftZNC8844yxrrKqNnzjf454P73hnZtAn8aHdsnPPva+99KXqdvGfPBhN2QXRrSMc/lM9vmrbb7zxy5n48CmfE+IrL4014sPCoqedZxgyX4fUvWPJPvxX6srxDrv1lltdvFLnknj8XbJHXPpIe85znmMPf/jD7V6n38sWFhecXTIwlPCi8o3bbrvVPvG3f+vZK3fsv83nSHQF6PtTZJWbqBTmEY+8LNq7ysdkZsY+85nP2h//8R+54eTiQnQ4aTdbdtEDLva5qdaZCgqVBeMtWvNmlx6vqztDdP/QNtP3K7VT9MwHiQ9/9qf2sb+R+FDNTAjNzj77LJ8Xd+y/YyDaaP8PeuCD7LnPea497ad+yg0vvdtKtWo3fecme+Mb32Qf/8THfb9RdtH0IPc1r1HmwxXWzGc+qOzi2jfa33zkwy66hVFmbOtZz/4ZF+bUWlWdWYbXhZRVIBPVknXbHRf4rr32zf69lhGnuLaaLbv0kZd5l41HrSM+KGiXOOaCoFL6SyU/JokPF2Ztd5OUlbrBHEt8GL22efMGdd1pt73lpb6TEtNmqjJxDSHyqqtUdiHDyYd7BoI61+j8qBVreIf0PZPr1ltuidaWH/+Yf67rVhIf1OZUvjTnX3ChZ8JoXQmF+vxt113nHS8kemhOad2V5WW74sor7b/83u/ZlVdcae1uZOnkhQc39cwyIVRuIf8Gvfz6kHk+SNj76Ef+ZtjSQma7zYYLcq/4rd+2+55/nmeu5K/rmo/SkHR91PFLfHjrddd5JoWEx5D4zFZdfFCrzVfYQx7y0DBuzbIzToI/cwwRAhCAAAS2SADxYYvgWA0CEBhP4HjEh9RpM23Db2ozw8mbb7rJXv3qV9lXb/yKLczLyM9stSEjv/P8Ka0CVi2vTIAvfOHz3k7za1+90Ttj6Eben5hnwfWZZ5/thpASB/S0LqUgS6y47i1vtbdcd50H1nqC6x0IqlU331PLvIWFeX+qqgDz9ttu9eDx7/7u76LNnYzgPKshOnRovaf85FPsJS95iRv4zc3O+3J60qhA/ubvf9f+/u/+3j72sY+6MZuexisgUACtlGVlZ7zwhS+wX3jOc73WX2ntCrKVvfHud73Lrr32TT6+mlL8FQSUyy4+/M5rXu1ZEhIfFPClNnveWcBbl1Yj8+Hv/85e97prPECt12c80JUQo7R793x4+tM9QyOVXcj07z0SH974BmusioE6ilj4SFSitalzLpV8vCE8/KKddfbZ1m5JsKl54CFjRqVjK1hTXbiEGQXlKruQN4TaRUaHichX8KeyqTGB0sUzr4wvf+XL9t+vucY+/S+Z+FDW09aW7dt7mre1VEaMt9ocdFtIT30jApLYIP+J69/3PhdVPIPFu4yEwaOenOs4fuzHftSufuYz7cKLLsyevqvcpGP33HPYsyf+6i//yj73+c9lT/gjsyBxv+zyKzzQltgl40nJJ9qvjk0ZF6997Wsz8WEuDD9bLbvwIhl4vtKe+pNPy0Q2hWzDdokeNHsNTfzka/jzpq2ag8p8eOMbXm+fcK+GMCWNzibhGRB+DCH0qMXnr/yyWqb+rH+mseh7IMHopu98x97w+jfZJ/72E34u5HGhc3blFVe4CHD5ZTKcbMZn1Yober5J4sOHP2ztzNBUY1MGx9XPerb7TcjzQftIZrPDK0qYg6rrw/uvf69d++Zr3bTQBTz/fkSrzddIfHDDych8kODw1usyz4eVMJxUgJ+6Mrj48JLIfNB7fo7iSzvINPIAPXt7TdeLfM1UGmhm8qruH2+97i0+n5fUalN+Hdkyj3jEI+35z3+BB9ie7eSnLLJo9BJbZdvceust/p3+3Oc+67zc5HVmxvnIn+NXfvlX7b7nne8ddObmJVSFWeRfyLfkz99uy0tL4Z3Sjg49apH64l/6JS/fGR16XqySSNJsN9274exzzrHFhYVotXnHHf7d+vjffNSvRV52oWuuiw9Xu/hw3gXnWzs7juQlkVoWqfxDc+v666+3697yZjtw552+3ZRxIvHhSU9+svugjBpOjvsbsjUvIf5KQwACEIDAiUYA8eFEOyOMBwK7nEC6MfYgQM7wCq6rVbv55pvs1a/5HfvajTd6iYBu8JdXGt4W8lWvepX95E/8hAcUev3gB3fY2972NvvgBz/gTyU9GMjSunVj/oCLH2T/1//zf3t3ADeJzLINVlZW7V1/8W5705veNHi67QFTrWZPe9rT7Hde/Rq79znneEaFKhmUvfCFL3zBPvD+D9i/feELtrS07IGnBzwddaHo2elnnG4PeeiD7fTTT7eF+YVBNwJ5HcjF/7vf/e7A98CDSh1vperZBxI8nv6MZ3hngDg2pdLXPMD5i3e+09785jdlYoKC4a4Hlo97/OPd80HZFl7rnXsirt/FUwaJEh/+6ZP/YK+75hr73s3ftZn6jLNTAKfg9zde/pv2TBlOtjtuRCehQU/53/3uED1ajaaLHUnYkGFgPEnt2uLigj3lKT/h2SIPetCDUozsT++1zJHD99h73/see3tmOJmCrPvc51x76cteZv/p2SEkpUDay2/cPDRS8vVvBfBf+cpX7JrXvc4+9elPeymOl100JT7s80wYeT4sLMrzQSJM7ulvFhq6t0av54Hfhz/y126muP+221Twk5kz9jw7RcKMOmAoaFWXCQ1DweNdd91l3//+9+3WW2/1c69jU9AVrSNLdsaZZ9nznvcCe/4LX+BPt1XzL/Eh5mPJPvWpT3m7z69/7as2V5eQ0/VyCvl1/MbLX+7ig8z+JFb5t2GozmVlCuMvFklMS+LDn/3pn9rHP/axEMgk0LkBY3hJpGwXdRr5hV94jl39zKvtrLPP8u+FlyNVq77ed77zHXv9n73BPvGJvzU1kfBSmWbTrrj8ShcfVF4TYoXMMku2f/9tniHzkQ//tQehkcnTdWNIlV289Nd+3e57v/t5WUcSH9LxZafbt/e+699rb3nLm+1gJgx55kOr5d/d1/zO79qjH/0Y/x7qe6GA9rq3XGvvdsPJhs8RP14Xk8ye9lSVXfyad4EIw9DoKOEmkpkBZN538qiWm5kYlkp4YpzRLte7XWSZD7XK0PBT3W/Ou9/9vAtOphWFj25ym3APEpULteyOO/bbgYMHBtcebVvXEWUWPehBD7bT73WGPeGJT7Qf//Efd48WnSNlPbzt7W+z5aVlFzEkFIi3SnTuf8EFngWUSmrStSB/TdB3SVlHe0/bZ895znPt8suvsPmFefuBG06+zj72UZVdSLCs+JhVLvGMq6+2V7zylXa/C873zCgXv8JVd1CW5iJRu+3nT/40MpzUnEliooQqtTfWdUaGkyofGvRazjLgdvmfQg4fAhCAwClJgFabp+Rp5aAgsHMENi6tGNe/LsaaJTmsTeH1zgJhnPetb3/Lfu93X+OBmpzZvaZaKeoXXmR/+Id/aE984hPt8JHDHizpCfzf/8M/eCcBpZXrSazSxJurqx50XHbFFd7iUEaTCmTCyM6ssdKw9773fe77oJv+ZMymwFvbf83v/q6dd955HuxEe8WKt0P86te/Zu9517vsHz/5jy4keAmDqW2i0r37ninhYkRHRn2R3qzAJ3XUGKSTZ8GbPBSe99zn2U/91NP9yb1quAXIWy/2+57aLfFBfhMKNDT+MLTs2ROuuspe9Tu/45kPGr8b1GWO/p75kNpDSnz4p0/an/yP/2Hf+973/QmsAi/VdF90oZ68v8Ke8cxneCDkHRBkOLm0bO9617vszddeG8FpNs1S7XqURpg96lGPsle84hVuQpjK+BX7J1PEpaXD9t73vtuue+tb3b8iPWU/7/zz7Vf/z5fYz/7Mz2beBan1YtbaMhNS9FRcgbWyDv7oj/7YPvOZT3tmiWe+tHveLvK5z3uu18lLLGh12oNzueapb5aBoM4od911yD78kY/YBz/wAfvuTTeFuWWv651BxC+CcRlytvxc6twrPV1Br5dieBlQBGkqgbn3fe5jT/upn7af+7mftwsuuGBgrChBKowhK/apf/kXu+aaa+yrX73RM2nURUWnR4GmMnNkCunGpKnbxsjXOmUGDdpFDtpZBh99LnHkDX/2evvIhz/s2QouGEUjSxc7NB6JRT/3sz/nrUDPPPMMb4voQbWn/0cGkMSHN7z+je754CablbKLD8o8+N1X/56XqCTTSm3bu11c+yb7q7/6K2tn4oD2rTlz9dXP9mwlmWdKIBt0S8gEpwhQozThAx94v133lrd4VkryNGg0V+3SR1xqr371a+xRj3qMnw9tV9k47/jzt3sGgdpu6k0JVi6K9fv2tKc91ffr56OtEohg5KJcZioaoufQgiK+q2NaYQzOhVpttjz74O1vf7uXFNUz/5c0b1KrUYlaLjvI98B9FCJTKgljymDSy8flLVaDjQQaCSu1+qy98EW/aL/20l+zM844w8f19re91csa7jl8T5a1E9lNqUuNZyQMjiG+sSEYKPMlMqb0/VCW1W+/6lX20z/907Zn7x678wd32h//0f9rn/jEJ3x87hLTUyvejj3z6qvt5a/4TTv//PNDxHFhLHxl4loT1/MkHr3zL95p+7PyHi8n8dKRjj3pSU9y8eGShz0sbDgzgXAoQsW5cUljne/Azv2lY88QgAAEILAVAnS72Ao11oEABLZEYOMbyLjJjGAg7v7T7wrovvWtb9nv//5/8VKKam0mgrJe3y5+wMX2B3/wB/b4JzzBxYcw1KvZV2/8qr3uta+1f//3L/lNuaeae/eBqj3u8Y+z3//937ezzz7bAygFg/pMaeQ3fOgv7U/+5E/8fY1BKd5K95ZB3+//1//qN9y6qVawmIQEBehKS1dgpkwIPeXTk1e1kZTTf89Tk/se+OmYvB68q5ad0TVgfn7eO3GcceYZ9tCHPtSe/OQfs8svu9z27t3ngoV4KNDVMSvNWU/c3/mOd9o7/vzPI7NBAYsyLpT58LjH2it/67eyjANlOmTt9FIGRCpl6HXsnz75j3bNNf990GYxBSbnX3CBvfIVr7RnPvOZHrQpsFa2hGc+eLnHtc5HQo8Hft6hIcwAL7roInve859nT3vqU71FqAcl/lQ0zDsVWN1z+G43nNTTYm1TBnfKUFHZhboR/Of//AsREGq/Kg3IMlqiz0QYUCook/hwzTWvs3/5l095ZkYKuvYs7vHMh197yUv8Ka5Yp7mURK58aY+fk3LZDh06aJ/61Kf9PH7jP77uxpHN1RU/B+5b4CUTWjbmqLgkMWHP3r22sGfRFucXvcWq5thVP/JE97FwccaDfp2LyM5RoPbpLPPhy1/+3za/IMNPZVR0PcNCpRpqAevCUgrKMtEgIHhEFk+cM0+MCNIiUNM+ta7Ehze+PrpO+Pi9tCc46txKqLnqR67y8h51LdEwk2dETJV4Rn/zzTfbtW+61j76N/IkyMpsej3PPHjVb7/arrzyyuiu4uatZbv99lvtDW94vf31h//amsqScb+TCHiV+fCy33iZ3VdlF8o8GhQpxNhDDAhxRGn7mm93Hzrkc1DjkShx2WWX2atf9WrP9FEgq++S5qS8XpSBoLImFztSyY6VvIzoZS/7dZ+jSVhMnw9aYGZlF2syINYRH1LjTH3H3/mOP7d3vCPKiGZrEpJCvAzWkRWQMhDS6UsTIcXVqd2r1tO80pzU+YrMELOZet1e8KIX2gtf9CI77fTTnJoESBk63v3Du12czAslmXdnZqsZe0ufa3yxbbNGs2EqRVMGmcQHeZvcfvvt9trXXmMf/9gnwp8iS0zQ+XrWs5/l1xiJOMqMcm+NrHwtcpOUMaNuFx33drnuuuvsjjvuGFxnNW5tR4Kuyi4kPoQJbmR+pTEer+BAqcaW/kyzEgQgAIGJEqDsYqJ42TgEdh+Brd8wDp9yh/hQ8jpkFwy8dv173pbw29/+tt/EKrtBgZee8L/0119qlzz0Eq9HDqPIihsf6snypz/9Ka/PT94Oi3sW7XGPe4w95rGP9eAsbyypJ4wKPPV0X8JBMhfUTbpEAdWLq5zBA+/sibCehqvloF5yrV9dXrWvfu2r3kZR3R/2336bB06pRj8ForphVzZBvT7vx/DUpz7VHv2YR9u9zjjDKuWqd0RQMKHOCylASkaHCtg/9KEP2Yc+8AFvdaegTKKLgpVLL3uE/eIv/R/2gIsv9ifwbvmQTUNPI/duBDLta3h9+Tvf+U6Tn4YCtajr7tt97nNfe+ELXmRP+Ymn+JrysKjX656l8Jd/eYO99z3/09RyL0SbCBYUVCs9XM78T3/6T7swE2JD1l4v66Yg5ocP/9C3c8MNH3LOek/BkMounv/859tP/uRTB0/DUweRfKq49if+3/zmN90s8vOf//wgSNd2ZHR59dVXuw/Ivn17QyDxgDx9HyOYS9tM6e36t4QQiUef++xn7Iv/9gX7zre+ZYcOHrQjRw5H2YCLKRFPalmZ6KnM4wEPvNge8YhL7fLLr7QHPOCBg2yI0AZCgImn2E1vValz+6UvfsmD5W988z9sfnHBN6vOBBecf4FnbvzIj/zIIEBMzSDSvgftS3ImrSFuKd09AksJMupk8Z53v9s++cn/5U+c/am6/BQycUdGiDLVvPTSR/h8VOArcS1ECgl5If7cdNO37frr3+etOZOAIm7KbnnhC3/RhQudb33m3S5uv9Wuv/5/2ic/+UkX4sRb21b5gcoGfvbnf95bbbrQIbPZ0SfbJbNmu20f/ejf2Pvfd72plaS8SlRKofE85CEPsRe/+MXeUlLj1Xv6Xn7wgx+0G264wedqZOQMMzi03+c973meveRZSdnLBY/0HdnkJTvfeUUCleazvpMSH+YyU1qJo3Hus04zPgEzc9Bsj4N57QaiMVa9tO4Pf/hDW15Z8XIKZYjs2bfPXvLSX3PxRgavEme03w9+4IN26NChECsykStEnJiolSRUZV+AdB3R/FWwv7S8bGecdaa96EUvsic/+cm277R9dsedd9o73vEX9o//+E/WXG2EwFmpeEeRH/3RH7Nf+dVf8Y4w2la/G5KDX2N1vVC2ibpddNr28Y9+1N7/vvf5dyp56GhsEu4e+9jH2gte+CK7+IEPDCE3MwX2UeeyYDZ5So5aDPFhq+RYDwIQgMDkCCA+TI4tW4bAriSwdfFh5PY/ewyod/W0WaUGN37lRhcVFBC5V4MMARcX7YEPeqBnDoQxYVZ/nNF3szs3YI9Hj7oBVomB1733s9RjtVDMOkHccsst/rRYN9XaT7qBVVr/oOZf7ehUX+1143GDL4FD21aWhZ7C3nP4h3bgwEHbf9ut9v3vfc+WV5bdP0Dbk/GaarK1zTPOONMuvP+F/hRRQogCqORdocyC/JNtZQdofR37/v37TWP1cVb0dFx1/CVb3LPgbv6nnaYno1kWSVbW4sGYv6cgseep7LfccquXkaSAROdPnhrnnXe+iwlJukgigOrS5XEQgWb8RAeQnu3du9fOO+9+tmfPXt9HPPVNaf6pBaTEjK6Pf//+2z0YTwGaBA6Vwpx99jkDH47RtOt8QCERRsG1BAwPaLIMCZ2bc845x84991zvXpHfxjDjIQsK8wGod5YIQ04JBHcdOmAH7vyB3XnnAW8VqDmoQDeZfCrb4cx7neGGmvIv0Lhr1VkXhBTcKvgKUSeeSOv/es9ZW9/bI4q/jDw9MNN/3glj1jnoGFJJgs+yNV+RLB3dA9tkOqnygnhqnsQDfV9u+f4t7i+ir4dEKo3fn05Xqs5Ifg8SHgblGFknhBS4a0wS2HTeDx48NAiQJWLJy0QZDDLmTMG+hrSysuTnWF0qki9AZB7V7OyzzvYWtJ6t4nuNzIAkDrkY1O16xsrBAwfs1ttu9eyJCK4j+0HlNGpJqnmeOjeIucao/SbPCi+pyl6azzpeZRq50Daa0h/VKJt7ZUKWzqMCcpm26ul+iHE26GyTMiziKFNL0exY84JLdu3SuMRFc+PDf/1h+8xnPxtj7fWtPj/vnigS+NxDpNOx/XfcYbd8//u2sroS28/NZ/+u5Lxa/aOshW0q7dBc1JxX5pLKYPSjsjbN8+997xY7cPCgi5gpI0HM7nWvM+yC+18Q/icpGymh02XWu/uKb8+Z3H7bbQOBKAkL4qK5c7/7nWd79+3zrK7UwWNzJ+DYSyE+HJsRS0AAAhCYNgHEh2kTZ38QgEBhAvka4GQOmZ4QpvT8/FPO1EIuBSVeP93tDAzPUkq0ApP8+indPGU1aKAeFGZPicNEMgzW3Fk+q8lOgUxK34+06XCIl1mh0rD9iWf2X3rKqyAx1WanunDd5Ps4FGhl/hAaR3oinVpiuogy6LAxHEt+jCmFPd3wJ0b5LIL0dFvrpfHr87Qd/Z5q41OqtgIfHU8cv/6/lkkSAfKZBf6E1AOzKD1RxkB4PTQ9bFHArWNU0JgYbyZ4GGaghPiQxpq2k/cTiDh92JoyPxETq5hf0cFDAoQ6dLhHg7dPzLwnsi4JyiDQPsMHIsop9PxXIkM6Z/mAXKtL5Mpz8banuVaZKQtjYN6YC5I3+uKMin7pO6B1NGfSK5jGGFL2h86L5mJ6pe9N2kaaA+m7N+QYrFyQyeZJEqS0n+RpkmeeAuKUjZKLlyM2zhin7fj5zbwi0vxMbJPgpP+nsWmZ/Pda76c5oHMV83BY4hXnLNpDFn/FE3+f71n7VL8uSIjMuuVEuVfKfkk7ifXWeynT4Y47fmB/9vrXe2ZDul7J/+Xlv/kKe9aznuUCofar+ZOON20vq1qL+ZiEqRHfhPx3K5XXSPhMviUu+laqg+9l+m5pm7VtB0wAACAASURBVPpupcwR514O2WPgPZJlOSXuSQhLglCa8/p33vB368J18TPHGhCAAAQgsDMEEB92hjt7hQAEjpPAaBCZbnRTIJKCyRTYpRv1FNyl5UaHkZ725oO1dFOcApwkRqRtjIodecEiAr3s+WAuuzzdtOuJ5qCmP3V48HRt+ThEvX/aTz64Hj5RTU8Zx7dcHD2+/LGkIG5NkJJLd04ByijTPJv8NlJwqGNTUJGCyXQO0r/zY8ofe14cyQci+ffz+04Batpu/vyMbisJS/l5khcB0jYS12jPOvTLyAd0o8cRgXsSaYYGgvnlRgPwJFiNC7jyn+XZbfSVGSc+aPmBX0ZWgpAfU2KfF8/0eQosk5CT5kdetMrPv8Q6L6KkdfL7GxWV1hOX0nbS+EbnW148GOUzek7z49Dv6VgHwmRO+Cke/OZLeYZ+FevN++G419ceIpNo1g4fPuJdPt53/fVuAit2yrSRYaZKipS9kQSfdD3ajFiXeKQOMoPvvkSEbL74d8TLZMKnJn/NyItLeWFt3HU0f20Y/S6kf48KQRvNcT6DAAQgAIGTnwDdLk7+c8gRQOCEIrDZG+Aig87f/CZRYdzN67FuZPOCxLhAKR9sj7tZzgdBo+LH2ieJuaea3o8v1hwGN8P06GH3xGwdped7GnqIEilY1u9J1Bgd2+hYRsc5CDCyADQvsOQDiFG2+fXSNvOMR3/PP7XOB/kbsRzNZFlvXuQD3/wy+X2Onr/8fvPrjJsnSZwYLJfq87Na9uGj3ZTdkHVJyLJUPJiLVIKjDmF07OP+PTrW0bm6me/LOEbjgvO0r1GhLf89S+uNBuTjvt/jhKJR4WDc8a13TOvtI70/7pyPm/P579zo3MxnhmyG7fhlwhhz3DwbMskKS/KiXvqq59M+fDG1kS27l4g8K9SiUl007rr7hz6vzjzrDHvlK1/pXiZJGErXhPx396ixuiHp8LVm/mvaZiJDUkmjxWisk0o5Rs/xRszy83B0To4T09a9dm79xIxcb49zQ6wOAQhAAALbRmDQ7WL/oQPbtlE2BAEI7F4CkxAfUmC4njiQaK93g5ze3yiAzX+WD8rS++MC23zAo9/z4/R9uvBQsp438vMQZdA9YFCfnaVFDJ6spzpt1edn2xgNltc7jnHCwOhMzB/HuMAgBWzrfZYP6PLck4gx7hysJ1IcK4AZ5buZoD2/zfWCoGMF9uHTp+ArM6ZMAWb2fv5cR616GBaGACEDxfEp9Xn2x/o9f+yjAsDoMcawMiPDkc4MG50PfZYXifLb2Iz4sNG4Rq8DGy07bh6MC1I3msvjeI1uY9yYjud6pbPcS8Kiz5b0HY/RJBvLNftQGUS/FCabY17e9UFthBurdsMNf2nvec973DdD/O573/vYL//yi92cNl9qcZRwtma7mXFvVm6Tvw5FKVhWL5F1F8reCM+KXInQ6Hd93HVg3Pd1vXM7bnsbXQ+2+lnRebfV/bAeBCAAAQhsjgCtNjfHiaUgAIEdJLBesO23+qkOf0wt/6igsNEN8+iyecEiv5/8NjZ6CjxI7/aVy6nbnlMc+NoNe+H5+z6GbIlyrkvFRjfqGwVpmwngNjqteeHlKGElYz9aMpJYbSTWrBeQjIos+eMe8Fmn7eF6jNIxpG2PZmSk9ZLg5OOWYORqUBacpayGdWD5un7u+mGvmbWLPJ7Adqtft3HflWPNg1GhYXTc+fXzy6Y5nmeo3/NzIn8cxxrHVo55o2tDfj6NE3s2uh5sZizepEPf22R44Iau490c1uy/X7LyOuJDKmvQ2NXZ52tf+5p7ashbZXFxwS655KF2v/vdd+D3st58Hnwfsjmc5WfkWhgPen+uOdQ01ZX94O0zs9aX632fx4lb4+bLsa4zo3MoPwcREDYzG1kGAhCAwMlBAM+Hk+M8MUoI7HoC+aBnPcFh3JPbUXD5YHS9gCQf6I4+PR8XcG34ZNpv/hWSDp+GpywHPRkNG8p4pcAlnrnr6eja0Y+ORZ/myzKOFYjsxCRaL/tgEmNZT7xwtjnRYtz5Gg2u/MxknUwGgVwyJszaIubfT2GnhIfxz7Rj6Y2C5fzn2xWo5wWk0eNeL0jMf4/Wm9vrbTeJOKPMJ3G+x/Ecd4z5fRcNjDcctwxE0xd3OBl83gxkiKzTzqDThUTFrKxh3LbTPJRpaTKrjK47yQQ1mdmmdrHR6jbWGz/zvGVxmstZy1lxCn0tM1H1eTssEdOHEkB5QQACEIAABLaTAOLDdtJkWxCAwI4ROFZQV2RgGwWxo9vZ6Gl9CghCYhgNDbKb/zGu9ymEGLftY++vyJFu77Kj56AIx81y3c4Rb/jU/Dh2tJH4cBybPe5Vj+d8jDs/O5HZkR9Hke/HpMY/Pj7Py4njT9ux5siwaitEhaSdJaPPUbEstfwdt7eNNIThdWn8mI81zuOelGwAAhCAAAR2FQHEh111ujlYCEyeACmy4xhv+Cx88ieFPWyRQNFHv4RqWwTNahDYdgI7LY5t+wGxQQhAAAKnAAHEh1PgJHIIEDiRCCA+nEhng7FsnUBR4SHtCQFi68xZEwLbSwABYnt5sjUIQAACx0uAVpvHS5D1IQABCEAAAhCAAAQgAAEIQAACENiQAN0umCAQgAAEJkxgaCk5uqPxT8l5dj7hE7LJzW9sHXn0RrLeGJvcOoudKgSK5siMtuTcPIeiexpuueiaXIM2f1ZYEgIQgAAENk+AsovNs2JJCEAAAoUJSHjoj7atWLMVdcIYE8iOabVZeOessGUC0UKxeAh2rG4XWx4QK55wBAZtNguOrNSPXhjFX0UlhNjDlsaZXX+2Ns7iR8YaEIAABCCwOwggPuyO88xRQmBqBPB8OBr1xuLDOtkPW4szpnaeT/UdOf4tig+nOhuOb0ggWlgWe4UWuYUVx3TG2cyet7S7U0D8xO9hM7ODZSAAAQhMlwDiw3R5szcInPIEEB/WnuJjP+NcX2VAf9i5r8tWQsM0Ws7bzp23ae75ZJkjWx3nyT6PER+m+W1gXxCAAAQ2RwDxYXOcWAoCEIAABCAAAQhAAAIQgAAEIACBLRKg28UWwbEaBCAAAQhAAAIQgAAEIAABCEAAApsjMOh2sf/Qgc2twVIQgAAENiBAqivTAwIQgAAEdpoAJYA7fQbYPwQgAIGjCdBqk1kBAQhsKwFu+LYVJxuDAAQgAIEtEEAI3wI0VoEABCAwYQJ4PkwYMJuHAAQgAAEIQAACEIAABCAAAQjsdgKID7t9BnD8EIAABCAAAQhAAAIQgAAEIACBCRNAfJgwYDYPAQhAAAIQgAAEIAABCEAAAhDY7QQQH3b7DOD4IQABCEAAAhCAAAQgAAEIQAACEyZAq80JA2bzEIAABCAAAQhAAAIQgAAEIACB3U6Abhe7fQZw/BCAAAQgAAEIQAACEIAABCAAgQkToOxiwoDZPAQgAAEIQAACEIAABCAAAQhAYLcTQHzY7TOA44cABCAAAQhAAAIQgAAEIAABCEyYAOLDhAGzeQhAAAIQgAAEIAABCEAAAhCAwG4ngPiw22cAxw8BCEAAAhCAAAQgAAEIQAACEJgwAbpdTBgwm4cABCAAAQhAAAIQgAAEIAABCOx2AoNuF/sPHdjtLDh+CEAAAhCAAAQgAAEIQAACEIAABCZAgFabE4DKJiEAAQhAAAIQgAAEIAABCEAAAhAYEsDzgdkAAQhAAAIQgAAEIAABCEAAAhCAwEQJID5MFC8bhwAEIAABCEAAAhCAAAQgAAEIQADxgTkAAQhAAAIQgAAEIAABCEAAAhCAwEQJID5MFC8bhwAEIAABCEAAAhCAAAQgAAEIQIBWm8wBCEAAAhCAAAQgAAEIQAACEIAABCZKgG4XE8XLxiEAAQhAAAIQgAAEIAABCEAAAhCg7II5AAEIQAACEIAABCAAAQhAAAIQgMBECSA+TBQvG4cABCAAAQhAAAIQgAAEIAABCEAA8YE5AAEIQAACEIAABCAAAQhAAAIQgMBECSA+TBQvG4cABCAAAQhAAAIQgAAEIAABCECAbhfMAQhAAAIQgAAEIAABCEAAAhCAAAQmSmDQ7WL/oQMT3REbhwAEIAABCEAAAhCAAAQgAAEIQGB3EqDV5u487xw1BCAAAQhAAAIQgAAEIAABCEBgagTwfJgaanYEAQhAAAIQgAAEIAABCEAAAhDYnQQQH3bneeeoIQABCEAAAhCAAAQgAAEIQAACUyOA+DA11OwIAhCAAAQgAAEIQAACEIAABCCwOwkgPuzO885RQwACEIAABCAAAQhAAAIQgAAEpkaAVptTQ82OIAABCEAAAhCAAAQgAAEIQAACu5MA3S5253nnqCEAAQhAAAIQgAAEIAABCEAAAlMjQNnF1FCzIwhAAAIQgAAEIAABCEAAAhCAwO4kgPiwO887Rw0BCEAAAhCAAAQgAAEIQAACEJgaAcSHqaFmRxCAAAQgAAEIQAACEIAABCAAgd1JAPFhd553jhoCEIAABCAAAQhAAAIQgAAEIDA1AnS7mBpqdgQBCEAAAhCAAAQgAAEIQAACENidBAbdLvYfOrA7CXDUEIAABCAAAQhAAAIQgAAEIAABCEyUAK02J4qXjUMAAhCAAAQgAAEIQAACEIAABCCA5wNzAAIQgAAEIAABCEAAAhCAAAQgAIGJEkB8mCheNg4BCEAAAhCAAAQgAAEIQAACEIAA4gNzAAIQgAAEIAABCEAAAhCAAAQgAIGJEkB8mCheNg4BCEAAAhCAAAQgAAEIQAACEIAArTaZAxCAAAQgAAEIQAACEIAABCAAAQhMlADdLiaKl41DAAIQgAAEIAABCEAAAhCAAAQgQNkFcwACEIAABCAAAQhAAAIQgAAEIACBiRJAfJgoXjYOAQhAAAIQgAAEIAABCEAAAhCAAOIDcwACEIAABCAAAQhAAAIQgAAEIACBiRJAfJgoXjYOAQhAAAIQgAAEIAABCEAAAhCAAN0umAMQgAAEIAABCEAAAhCAAAQgAAEITJTAoNvF/kMHJrojNg4BCEAAAhCAAAQgAAEIQAACEIDA7iRAq83ded45aghAAAIQgAAEIAABCEAAAhCAwNQI4PkwNdTsCAIQgAAEIAABCEAAAhCAAAQgsDsJID7szvPOUUMAAhCAAAQgAAEIQAACEIAABKZGAPFhaqjZEQQgAAEIQAACEIAABCAAAQhAYHcSQHzYneedo4YABCAAAQhAAAIQgAAEIAABCEyNAK02p4aaHUEAAhCAAAQgAAEIQAACEIAABHYnAbpd7M7zzlFDAAIQgAAEIAABCEAAAhCAAASmRoCyi6mhZkcQgAAEIAABCEAAAhCAAAQgAIHdSQDxYXeed44aAhCAAAQgAAEIQAACEIAABCAwNQKID1NDzY4gAAEIQAACEIAABCAAAQhAAAK7kwDiw+487xw1BCAAAQhAAAIQgAAEIAABCEBgagTodjE11OwIAhCAAAQgAAEIQAACEIAABCCwOwkMul3sP3RgdxLgqCEAAQhAAAIQgAAEIAABCEAAAhCYKAFabU4ULxuHAAQgAAEIQAACEIAABCAAAQhAAM8H5gAEIAABCEAAAhCAAAQgAAEIQAACEyWA+DBRvGwcAhCAAAQgAAEIQAACEIAABCAAAcQH5gAEIAABCEAAAhCAAAQgAAEIQAACEyWA+DBRvGwcAhCAAAQgAAEIQAACEIAABCAAAVptMgcgAAEIQAACEIAABCAAAQhAAAIQmCgBWm1OFC8bhwAEIAABCEAAAhCAAAQgAAEIQIBWm8wBCEAAAhCAAAQgAAEIQAACEIAABCZKAM+HieJl4xCAAAQgAAEIQAACEIAABCBwshEolUqmn26360PX771ez/+vn36/7+/r/+m9k+0Ypz1exIdpE2d/EIAABCAAAQhAAAIQgAAEIHDCE5CwIMGhUqn4WDudjpXLZf+33k/ig95L/9bvvMYTQHxgZkAAAhCAAAQgAAEIQAACEIAABHIEJDxIbKhWqy44SFxQFoR+10/KeEi/a1m9lz4H5tEE6HbBrIAABCBwghJQCh8vCEAAAhCAAAQgAIHpE8iXU0h4GJfZkMov9FnKeEjrTX/EJ/4e6XZx4p8jRggBCOxCAggPu/Ckc8gQgAAEIAABCJywBNK9WfJ60EBTWYbEh3q97gJFKs04YQ9kBwdGt4sdhM+uIQABCEAAAhCAAAQgAAEIQODEJJDPYsibTOZ/T+UYs7OzLkZIfEgeESfmUe3cqPB82Dn27BkCEIAABCAAAQhAAAIQgAAETmACeaFBwxwtq8gLDvKHSOUZJ/Ah7djQEB92DD07hgAEIAABCEAAAhCAAAQgAIETlUASHlKpRTKXzI9XnyUjypTxkC/NOFGPbSfGhfiwE9TZJwQgAAEIQAACEIAABCAAAQic1AQkMiShQUIFnl0bn07Eh5N6ujN4CEBgNxJATd+NZ51jhgAEIAABCEDgRCIwmhWB+HDss0OrzWMzYgkIQAACEIAABCAAAQhAAAIQgMCAwEbiAw+Kxk8UWm3yBYIABCBwkhEgpe8kO2EMFwIQgAAEIACBU5LAemUXiA/HEB/uuOvgKTkhOCgIQAACEIAABCAAAQhAAAIQgMB2E8DzoRhRPB+K8WJpCEAAAhCAAAQgAAEIQAACEICAm01iOLn5iYD4sHlWLAkBCEAAAhCAAAQgAAEIQAACEHACiA/FJgLiQzFeLA0BCEAAAhCAAAQgAAEIQAACEEB8KDgH6HZREBiLQwACEIAABCAAAQhAAAIQgMDuJkC3i+Lnn24XxZmxBgQgAIEdJUC3ix3Fz84hAAEIQAACEICAE6DbRbGJMBAf6HZRDBxLQwACEIAABCAAAQhAAAIQgMDuJYDnQ7Fzj+dDMV4sDQEIQAACEIAABCAAAQhAAAIQwPOh4BxAfCgIjMUhAAEIQAACEIAABCAAAQhAAAJkPhSbA4gPxXixNAQgAAEIQAACEIAABCAAAQhAgMyHgnMA8aEgMBaHAAQgsNMEpLLzggAEIAABCEAAAhDYOQIbdbvYuVGd2Hum1eaJfX4YHQQgAAEIQAACEIAABCAAAQicYARotVn8hNBqszgz1oAABCCwowRotbmj+Nk5BCAAAQhAAAIQcAK02iw2EWi1WYwXS0MAAhCAAAQgAAEIQAACEIAABPB8KDgH8HwoCIzFIQABCEAAAhCAAAQgAAEIQAACdLsoNgcQH4rxYmkIQAACEIAABCAAAQhAAAIQgACZDwXnAOJDQWAsDgEIQAACEIAABCAAAQhAAAIQIPOh2BxAfCjGi6UhAAEInBAEaLd5QpwGBgEBCEAAAhCAwC4lQKvN4ieeVpvFmbEGBCAAgR0lQLeLHcXPziEAAQhAAAIQgIAToNtFsYlAt4tivFgaAhCAAAQgAAEIQAACEIAABCCA50PBOUDZRUFgLA4BCEAAAhCAAAQgAAEIQAACEMDzodgcQHwoxoulIQABCEAAAhCAAAQgAAEIQAACZD4UnAOIDwWBsTgEIAABCEAAAhCAAAQgAAEIQIDMh2JzAPGhGC+WhgAEIAABCEAAAhCAAAQgAAEIkPlQcA7Q7aIgMBaHAAQgMC0CdLWYFmn2AwEIQAACEIAABLZGoNfr+Yq6b0v3brREH89y0O1i/6EDW6PNWhCAAAQgsO0EEB62HSkbhAAEIAABCEAAAttOAPFh80hptbl5ViwJAQhAAAIQgAAEIAABCEAAAhDwLAdlOIwTH8AzngCeD8wMCEAAAhCAAAQgAAEIQAACEIDAFgggPmweGuLD5lmxJAQgAIEdJ0AN4Y6fAgYAAQhAAAIQgAAEBpkP6d6sXC5D5RgEEB+YIhCAAAROIgKIDyfRyWKoEIAABCAAAQicsgRS2UW6N8sbTp6yB32cB4b4cJwAWR0CEIAABCAAAQhAAAIQgAAEdh8BCQ+ID5s/77Ta3DwrloQABCAwNQJ0u5gaanYEAQhAAAIQgAAEtkRgPfGBTNXxOOl2saVpxkoQgAAEIAABCEAAAhCAAAQgsJsJjBMf9B4PkcbPCsoudvO3hWOHAAQgAAEIQAACEIAABCAAgS0TGO12gfiwPkrEhy1PM1aEAAQgAAEIQAACEIAABCAAgd1MAPFh82cf8WHzrFgSAhCAwI4ToIZwx08BA4AABCAAAQhAAAJHtdqk28WxJwXiw7EZsQQEIAABCEAAAhCAAAQgAAEIQGANAbpdFJsQdLsoxoulIQABCEyNAGZFU0PNjiAAAQhAAAIQgEBhAnS7KIZs0O1i/6EDxdZkaQhAAAIQmBgBhIeJoWXDEIAABCAAAQhAYFsIID4Uw0irzWK8WBoCEIAABCAAAQhAAAIQgAAEIGC02iw2CfB8KMaLpSEAAQhAAAIQgAAEIAABCEAAAk6AbhebnwiID5tnxZIQgAAEdpwA3S52/BQwAAhAAAIQgAAEIHBUt4tyuQyVYxBAfGCKQAACEDiJCCA+nEQni6FCAAIQgAAEIHDKEpA/F90uip1exIdivFgaAhCAAAQgAAEIQAACEIAABCCA+FBwDtBqsyAwFocABCAwDQJ0u5gGZfYBAQhAAAIQgAAEtk6AbhfF2NHtohgvloYABCAAAQhAAAIQgAAEIAABCDgBDCc3PxEou9g8K5aEAAQgAAEIQAACEIAABCAAAQgMCCA+bH4yID5snhVLQgACEIAABCAAAQhAAAIQgAAE1hUfQLM+AcQHZgcEIACBk4gA3S5OopPFUCEAAQhAAAIQOGUJ0O2i+KlFfCjOjDUgAAEIQAACEIAABCAAAQhAYJcToNVmsQlAt4tivFgaAhCAwNQI0PFiaqjZEQQgAAEIQAACEChMgG4XxZANul3sP3Sg2JosDQEIQAACEyOA8DAxtGwYAhCAAAQgAAEIbAsBxIdiGGm1WYwXS0MAAhCAAAQgAAEIQAACEIAABJwA3S42PxHwfNg8K5aEAAQgAAEIQAACEIAABCAAAQgMCIyKD6BZnwDiA7MDAhCAwElEgG4XJ9HJYqgQgAAEIAABCJyyBEa7XZTL5VP2WLfrwBAftosk24EABCAwBQKID1OAzC4gAAEIQAACEIDAMQjQarP4FEF8KM6MNSAAAQhAAAIQgAAEIAABCEBglxOg1WaxCUCrzWK8WBoCEIDAVAjQ7WIqmNkJBCAAAQhAAAIQ2DIBul0UQ0e3i2K8WBoCEIAABCAAAQhAAAIQgAAEIOAE6Hax+YlA2cXmWbEkBCAAAQhAAAIQgAAEIAABCEBgQADxYfOTAfFh86xYEgIQgAAEIAABCEAAAhCAAAQgsK74AJr1CSA+MDsgAAEInEQE6HZxEp0shgoBCEAAAhCAwClLgG4XxU8t4kNxZqwBAQhAAAIQgAAEIAABCEAAArucAN0uik0Aul0U48XSEIAABKZGgI4XU0PNjiAAAQhAAAIQgEBhAnS7KIZs0O1i/6EDxdZkaQhAAAIQmBgBhIeJoWXDEIAABCAAAQhAYFsIID4Uw0irzWK8WBoCEIAABCAAAQhAAAIQgAAEIOAE6Hax+YmA58PmWbEkBCAAgR0ngOHkjp8CBgABCEAAAhCAAAQsZamOig+gWZ8A4gOzAwIQgMBJRADx4SQ6WQwVAhCAAAQgAIFTlsBot4tyuXzKHut2HRjiw3aRZDsQgAAEpkAA8WEKkNkFBCAAAQhAAAIQOAYBWm0WnyJ0uyjOjDUgAAEITJwAhpMTR8wOIAABCEAAAhCAwHER2KjVJg+MjkZLt4vjmm6sDAEIQGAyBBAfJsOVrUIAAhCAAAQgAIHtIkC3i2Ik6XZRjBdLQwACEIAABCAAAQhAAAIQgAAEnADdLjY/EfB82DwrloQABCAAAQhAAAIQgAAEIAABCAwIID5sfjIgPmyeFUtCAAIQ2HEC1A/u+ClgABCAAAQgAAEIQIBWm1uYA4gPW4DGKhCAAAQgAAEIQAACEIAABCCwuwlsZDi5u8mMP3q6XTArIAABCJyABDCcPAFPCkOCAAQgAAEIQAACOQJ0uyg2Heh2UYwXS0MAAhCYGgEEiKmhZkcQgAAEIAABCECgMAG6XRRDRreLYrxYGgIQgAAEIAABCEAAAhCAAAQgYJRdFJsEeD4U48XSEIAABCAAAQhAAAIQgAAEIAABJ0C3i81PBMSHzbNiSQhAAAI7ToBuFzt+ChgABCAAAQhAAAIQoNvFFuYA4sMWoLEKBCAAgZ0igPiwU+TZLwQgAAEIQAACEBgSkDdXvuyiXC6D5xgEEB+YIhCAAAQgAAEIQAACEIAABCAAgYIE8HwoBoxWm8V4sTQEIACBqRCg08VUMLMTCEAAAhCAAAQgsGUCtNosho5uF8V4sTQEIAABCEAAAhCAAAQgAAEIQIBuFwXnAGUXBYGxOAQgAAEIQAACEIAABCAAAQhAQATodrH5eYD4sHlWLAkBCEAAAhCAAAQgAAEIQAACEBgQQHzY/GRAfNg8K5aEAAQgsOME6Hax46eAAUAAAhCAAAQgAAFabW5hDiA+bAEaq0AAAhCAAAQgAAEIQAACEIDA7iZAt4ti559uF8V4sTQEIACBqRCg28VUMLMTCEAAAhCAAAQgsGUCdLsohm7Q7WL/oQPF1mRpCEAAAhCYKAEEiIniZeMQgAAEIAABCEDguAisJz5QJjseK602j2u6sTIEIAABCEAAAhCAAAQgAAEI7EYC48QHvccDpPGzAc+H3fgt4ZghAAEIQAACEIAABCAAAQhA4LgJJAFCgoN+EB/WR4r4cNzTjQ1AAAIQmB4B0vimx5o9QQACEIAABCAAgfUIJKGh2+1apVJx4UG/l8tlMh/WgYb4wPcJAhCAwElEAPHhJDpZDBUCEIAABCAAgVOWQBIfGo2G1et1P852u+2/93q9U/a4j+fAEB+Ohx7rQgACEIAABCAAAQhAAAIQgMCuIpAvrZDgUKvVrNPpeMmFxAdlQPA6mgCtNpkVEIAABE5AAhgVnYAnhSFBAAIQgAAEqk7MsgAAIABJREFUIACBjEASIJLXQxIfVIJBpur4aUK3C74+EIAABCAAAQhAAAIQgAAEIACBLRCQ+CDhoVqt+tr6Hd+H8SApu9jCBGMVCEAAAhCAAAQgAAEIQAACENi9BFLmg/6fSi+U9aCSCzJYER927zeDI4cABCAAAQhAAAIQgAAEIACBbSMwWnYh0UFGkxIgeCE+MAcgAAEInPQEqCE86U8hBwABCEAAAhCAwClCIPk9qMxC4kNqu3mKHN62HwZlF9uOlA1CAAIQmBwBxIfJsWXLEIAABCAAAQhAoAgByiuK0DKj20UxXiwNAQhAYCoE+GM2FczsBAIQgAAEIAABCGwrAR4UrY9z0O1i/6ED2wqdjUEAAhCAwPERQIA4Pn6sDQEIQAACEIAABKZNAPFhE+LDHXcdnPZ5YX8QgAAEIAABCEAAAhCAAAQgAAEI7AICeD7sgpPMIUIAAhCAAAQgAAEIQAACEIAABHaSAOLDTtJn3xCAAAS2SICUvi2CYzUIQAACEIAABCCwDQQojy0OEfGhODPWgAAEIAABCEAAAhCAAAQgAAEIQKAAAcSHArBYFAIQgAAEIAABCEAAAhCAAAQgAIHiBGi1WZwZa0AAAhCAAAQgAAEIQAACEIAABCBQgMCg1SbdLgpQY1EIQAACEIAABCAAAQhAAAIQgAAENk2AsotNo2JBCEAAAhCAAAQgAAEIQAACEIAABLZCAPFhK9RYBwIQgMAOE6DbxQ6fAHYPAQhAAAIQgMCuJkC3i+KnH/GhODPWgAAEIAABCEAAAhCAAAQgAAEIQKAAAcSHArBYFAIQgAAEIAABCEAAAhCAAAQgAIHiBOh2UZwZa0AAAhCAAAQgAAEIQAACEIAABCBQgMCg28X+QwcKrMaiEIAABCAAAQhAAAIQgAAEIAABCEBgcwRotbk5TiwFAQhAAAIQgAAEIAABCEAAAhCAwBYJ7DLPh1KGqW9m+j3/f3007r0tkl13tXH7TuPa7n2xPQhAAAIQgAAEIAABCEAAAhCAwM4T2CXiQxbc97P/l/pm+j3/f52Lkff6+twFimIvX22911H7TrtAgChGmaUhAAEIQAACEIAABCAAAQhA4GQhsDvEh35lzPk4RpZDqWe9Uq+w+KCtbiw+aJv5fWeih5VPljnDOCEAAQhAAAIQgAAEIAABCEAAAoUI7BLxoVoIii88EfFhvUwKlyyyn+JDZQ0IQAACEIAABCAAAQhAAAIQgMCJTGAXtNpUUF+Okooir4H4UGQl39MGlRr5eozk/eBKR7GdsDQEIAABCEAAAhCAAAQgAAEIQOAkIrBLWm2q7KK4d0OUXRR7laxkpfWEjoGHxEjZhQsWxcdXbGQsDQEIQAACEIAABCAAAQhAAAIQ2BkCu6TVZvHMAi+Q2NC8YfwJ0yoSIIav3O9j9YVkglncX2Jnpgx7hQAEIAABCEAAAhCAAAQgAAEIFCOwOzwfijEZLN0rrlmEc8MakSHn5eAZEaMbTeJD18yKZ1ps8dBYDQIQgAAEIAABCEAAAhCAAAQgMDUCu0J8GFY0rF/aUCqVrD9YMNpwdq1nZX9f5yPW1XISEIbLrj1XLiX0+tly8VmpVMn6W8S2SlZes51er2elstZBfJjazGdHEIAABCAAAQhAAAIQgAAEIDA1ArtCfBjSjG4TvVyM71pC9sqLD33rWb8s4SCEh/is5KKBCxDrejT0rdSTwuDuD5lkUfbfJTJo3xIjyiUJEOFFoffLZa2D78PUZj47ggAEIAABCEAAAhCAAAQgAIGpEdgF3S5CPIhXiAhJN5CIUKlUsveGbTBDaOib1cx63fBi8IwFtbIYmEmOFwrKJTP9DMorBqUWZet1U4cLbSgEicFynvVA5sPUZj47ggAEIAABCEAAAhCAAAQgAIGpEdgV3S76ffkpZGKBZyTES+JDuVy2rtIR+n0rlUuekdDr96zb61i717BOpxMChC+rxUrWV2bDYHuZICHxoF+yakU/FdcUSqXyIMOhZBX/d5RgVK3X67sY0VcRhqsVGE5ObdazIwhAAAIQgAAEIAABCEAAAhCYKoFd0O0iZRNk//eyichk0E+73bJut+tCRK1Ws2q16pkQ7U7TVppL1mo1rd3puPeDRIIo2ehbuaySifg9shcyTwj3iTAXNfxHJRblaiY6VKxS0T5mTTUdKrdQBkS1qkwIXhCAAAQgAAEIQAACEIAABCAAgVOTwC7wfOi5sOD2ke650HOxQf/v93rWarf935VK2ebm5m12dtbFh063Zc3Osq02Vl2gCCFBWRISGbpWKVdzMyKJDzKUbJv1Opnng7IdJHYo26Fs/X7ZZmp1m5tbsGqlZl0v6ZD4EFkR+dca88uBwHFqTkKOCgIQgAAEIAABCEAAAhCAAARObQInoPiwfn9LzzEY+Tj5M6Rg3c0g0zLu3SCBoWUqvVCw3+12sp/eoGOFxIdatWYLi4tWr89m3Sw61uqu2srKirXaTTeD9JIMiRb9yJSIHa0dULkksUPChkwpJTjo8xAeatUZq8/O28zsrFXKFS/36HWzkpDMyDIyLOR0qRINJVTo98zf0pMr4vi8eMSzN8LcMswwY7JGR42A1e+n41Q3jazLRl8NOfLdO9ZyXa+TR7b3U/sbwdFBAAIQgAAEIAABCEAAAhCAwLYTOEHFh/ECRHg9ht9C6n6pEgq95NPgsbr+Lc+Gbt99G3q9rjWay/5eapmpwNvFATkulErW6XZtdmbWFhcWvexCgb9sG5T9sLq6Yo3mqgsWsa/sx/czKkBIOJD4ENuX4NDvVd3jwaxiCwt7XHhQHoaW6fW71mo1/Ee/q6xD5Ry1atXKlZqbYapso1KuuUdEmGWGgOCZFC40RFcN11zCETMrANH4JL1EhodeSdiQz4S399R/7jeR+nIEy/V6bviSNOTY9i8hG4QABCAAAQhAAAIQgAAEIHCqEzgBxQchz4sPw98V60tkiKf5ak8ZWQIRcyuY71mn07Z2p2XtVtt/d9GgrOyC/GuYsaCAXYF9vV63+bkFD+AlUoSlQ9eazaY1Gsp+aJmZBIjwjPAo/CjxQYJAJlJ41oPEh5pVyrNWq85avb5gtZr8HzTWjrXaDWs2l118MO92kdp5lr0sQx4U8oiYnZmL7hh+oDF2z6iQ+aXed50hhBSn50kRPet2lKER/x5khPg68RqID34cqZ1otuxIRkc6K6V1W4ye6l8Vjg8CEIAABCAAAQhAAAIQgAAEtkrgJGi1ORQK/Cl+ritECAHxOL7dblqn2wnxwU0klfWgDhQ9G9ozRKlCCr39/315LsxYvT7vAkSIEdH2UuUTEjKazVU3nuz2Wlkgr1B/VHzIRAGTOaWEAHW0iMyHmZk5m68vWqVay7IWzNqdhq2uLlurveplHJWqxAp5UYSQIp8IZWHIrNJNKiszNjMz49kQITpEWUcIEVn5RZZRoUG6y4VnN0hMSBkNQ6PNios20e7TO3isaUGaRI7htEpHN+hTutUZx3oQgAAEIAABCEAAAhCAAAQgsOsInGCtNgdmDSPJ/+Fz0O51vN2lZzvIz6DXs06vbb1u25ZXlq0nP4deNzwZdCp92fA9GAoOyRghMhx6vZLN1edtfn7RZmo1D/ZVltHrddw8UhkKEjYajYa1O6u+mbWZD9mO/BNtMzIfJD5YX+KBMhe0/T0+ZvlLqH1no7HsGRXKlJDZZfhNHp1NIVFAJSSzM3UfZ602E94NmQGmxu9revZD+EeE30OUh4hH1zNAIrMilWdIcFGJh3fiyNZ3H4h+lH4M/Cyi1iXLk5CYkWszuuu+LhwwBCAAAQhAAAIQgAAEIAABCGyFwAnWajOlJYz+PyocuvJ18PKEknskdDshDHhnimbTsxXiJytB8HKDvElBmD+Gg2MlK10ouxfD7OycVSuRaaDPO52G9a3looAyKYZZCj1/L8wgU2CeOlXo38ngsWSVsrIV6lafXbBqte7+E61Wy7Moms2Gj1vjk/jg2RaesaBsjviJDAy9XbF6fc7qs3MuvEiQ8BaelYr1umE4GSUXEk0kvvSGfLpt67Ra7n+h40qlKtXabJR2VJVNEcfsFRV9tQjNxIfMLDPUDe1D4sNoCctWph3rQAACEIAABCAAAQhAAAIQgMBuInACeT7knqgPBIO8cCAjhpJ1lYnQalmz3bBOW1kPHbkbuG+DB/KuLWRlBiol8PKJ8EeIp/nlrFxBC6oDxawtLOxz4UFZBF7WkIkPVu5YtSohom0rK0tuXClBQLH5ePEhOlRIAJBuoLaaCwuLLkBo/42GRBJlUET3jXhF+894Df0tvLWnfioVFx1UcqEyDGVNNJta31w0UMtPjVkChl4SGTTejgSThko6khiikpUsK8L9Iyo2MzPrGRW12qxvI/lIyBwzCTSDMa0RH3Cd3E0XCY4VAhCAAAQgAAEIQAACEIDA8RLYIfEhX16RDiHEBy9Z8Dg6ShS8hKIsUaDsmQ/N1qqtevtLBeBZ0J5lQ2hdPdmPVpcydYxMgPA2iGBe5RDKGvD/lys2U5uzWq0e3SM8pg5jx16vaf1Sx2o183GsrCzbauNIZB24GWUqkYh14hXlIN6Os9f3bIrFxT1WrdY8M2N1tTk0wRx0pwjxIWUbhPdC39dR208JBDr2KL8I4UHb0r81zpmasitmrTajMgrz7a+uZh4VXZWOBJMo7QhvB2VLSKzx4x+Uc8y6+OCZFBY+GCWrDLpsREaGjjlrDZrkktHep8c7I1kfAhCAAAQgAAEIQAACEIAABE45AjsoPkSJQryGLSyT94F7OnibyK4/zZfQ0O62rdFqWqsp88euVdyzIJZL24mgPJ7MJ0NFBdkK1CNDQNkC6iKhrhPKgqi48NDz7hFDIUFeDOVy14WGCOiXo2Vn5psw7HZxtPggfwWJD3P1OVvcs8dFj6WlJc98GPpPDLtTJPNKF0gqVatWK97pYnZ2Nst2aGUZD00v25AIEa/wZ5AAMRQfJFA0vVREDLVvZUxoWzK17HV71m63XcSQqCIzS/ld1GfnM9ElzC7L8qxwASg6cKhNZ9hcZpkkp9xXgQOCAAQgAAEIQAACEIAABCAAgUkR2KFuF6kEYkR8cKNGmSfKV0FP5kOYaDRWbWVlxdoygPSSBvkcmIsPsXwmPWS/xJP+qtWqtaxjhJYr+ZN/Pc13w8b0xD7rGJGMGz2hQdtRNoX/dL3MI3k+pNaVR7faVGZAZE2oxWWn07X5+Xnbu2/Rt3fk8BFrttoRxLtpRAgukekg88xor6kSi9n6jNVqUduhrAgZU6rcwsspuu0s60HHotae8n9IPg1ZtodnjMhLIkQMdfFQhoO4SLhotWR4uZqVb/RdeJibm/dlInPDrNeJIg2NVZkiyZVSe0yeFH52skyNSU1QtgsBCEAAAhCAAAQgAAEIQAACJz+BHep2kcSHlPEQJpEKyKNMIIJ/CQ0KuNVpQj9da3kQnIJfPaFPwXuUBVSsUq161wr9X8G8+yaUIkiPYDnEDc+QkBRRqebEi2Ew7ZkWHZU3dD2LQCaRvX4rtlfOt9rUVodlF8pE6HaUXdCxxcUFW1ic82M4cmTJA399XpW/go8ljUNtNWV4qTKLGZudVUlI2TM+lOkgv4loHdq1nptu5jp+yFyyl3X08EOMbAftRyaVkUWhkgxlMkS5hTIzXFBprFq71XaBRuKD2o1KsNAyKr8QZ3Hs90pu7qlsDrXoTH4Unp3ipS1kQ5z8lwKOAAIQgAAEIAABCEAAAhCAwOQI7FC3i1HxQVGzsgwkPnQz4UHlAxIdViNoV/lDr+3iQ3R8kLFj/JT6ZatU1blh1mZmw0Qxda2IwDjEAokNkW3gMkSIEV7a0YuWlN34cb8If0/lDeG14OUSJYkHym4IoeTobhfhLdHphJgi8aE2U7XV1RU/Dm1Dwb38HAZBe+avMD9/mpVLNV8vzCP70eKz1bBmYzW6WKRWmjkBRscQHHpZR4ooL9E+9uw5LcarspLMAyMYhClmjKvh/w7RI4wt3XTTqy1CXGg1JVQ0rdQvWX2m7mKFflL2SBIfBtkkk5uvbBkCEIAABCAAAQhAAAIQgAAETkICO+z54GFwhk2igyLejgf9zeaqNdQZot30J/3VatnaffkYqOlFPJ3vdMIcUUG7lw3U6i5AVCszZp4VEUF2bDeyDCLbIEwe9f9ORxkNPRcdtGwIDSFQhAlkJoxolKUkQoSJ49Hig4J2lTb0rFqr2J7FRW95uXTknmwc2qayLWrZ/i1KLerzNlffZ/2+RIJu+Fj0e7baWLHV1SXrdeMYQnzIskR8PElDiS4eISxEWYnGrhaiaqVZLiexI7JGNPReX6UXTRdFVNIR3hC1TITQOvLB6FmrKX+IhrVUMtKvuLAjgUImlyHERGlIvhTjJPweMGQIQAACEIAABCAAAQhAAAIQmCCBHREfPPNg0CVBT+yjzEI+DxIDWu0os+h0Wx5dK1hW8N1J4kO5Yr2ugnyzSqlqMzPzNr+w6CaJ+tGTfplNJkOIbk9eER3rdtvuxdDphNmiWnTKQNHzInxQymYYtr3se0Av48q0KZU+RPAfAkE6M9FiUwKASiDkKzE3X7d6fcZNKpePHPHPS5Wh74R3myhFG816fcEqlXp4P6jspKR8jJ6trizb0tLh6OChUhSTl4PGG2MYJnCEL4Mfs28jykBkrCk/h/rcfLQS7Up0CF8NiRhR0tJ0cUGCSeqKIZ8IZV9IfOi0VXai8hNRrVitogyJECAknHirUN9m5mXhew6TyrWvce+lJTZafrPbSsttdvnN7HvcN+9UGeukjm07uW505Ss6n7a6rc1y2ur2NzqOSe97O7affc916fTr53Cbfp3JdcPJfXTU1WGCf+PYNAQgAAEIQAACEIDACUJgZ8QHhawp2M/aa3q43W/70/5Ws+EZA6kUQ10W+mqf2ZfZop6yV71LRbdTsmp11vYsnubtMmOT8jxIJQPRLaPZXvFsim6nnZVWZNkN1reaOkBkY/GgXjpIup/uK6COf8T/NYYUXOfPYCznZpPdkrfvXNgzb92u/BqOuHeE6wIekitTILImZmcXbHFh0SrK1FDXjazMIQkMjeaKHTki8SF18AgOJRdrMt8JH47XYXj5ifbQt8jAsH6YWM4vLLjA4ZkgKgnx7JEQWzrtzHyy1RoIK9ElQ9uMYEIihP6vjJJ6bd6zKWZmVHah7JLIIpHw4esM0zHGTPFBqkbus/TeRp+tZT0UN/LhjJ+lQTnN0Tvf7PbTmtu5/HZua9yVYzu3v9ltFT1vk+C6GRb5tr6bPbb1xprfVtF9F11+M2Pd6Ng2+i6M+65sZXldEkMwTd/EVNbl18vUQCg79HHf1hPk7yDDgAAEIAABCEAAAhCYAoEdER8UKHf7Uebg5oXezjI6SjRbDX8/fBX0hD+ZUSrw15N/iRJqj6kn+RWrVeds797wS8gHzWonKZPIdltCRtvFjMhaiO0lUSFlPER7zuENeBIK0hN8PfnPiw+ptEHnKEo4tE35Lcy6qFCplqzRWLbV5rKLBxIfYv/RTULZEfNze2xhYa9na6iBhxtjysAxE15arVU7cuQez3RI7UODSXYb77/n4m0XH/STdfSwimeHqERCbT/VxrOiNprylMiMK6VItDvRnrMpAaLbzjYZ4oQMJsO8s2o1GWKWVW4hY88QOrR+iDdJoJnCrGUXEIDACUFAuqSyuOJ6GGJIKltz/SFaFg0uU6P5UCfEQTAICEAAAhCAAAQgAIGpENiRVptqeamyAgXjkREQ7SSXlo9kgoQi2RRk58WHJB5oJZVXyKNg3hbmI4CPoFhCRte3J0PFVrtplUoSMiJSTzfJ+pf8DkK0GKY/DzpoRN5wZBN4OcMw2FcAL2NGxd3ahl7KCJibW7RqrW6N1opncfS6LSuVI9sgBeixmarN1Rd8+WiZGZkTIT50PEOi3Wl45oNJjFDph6dlpDEoC0JrqQzDe30MMiCURaFaEZVdtJodq5SrXipRm6nZTG3GW5C6sWYmQGhdtfBsNFouAkUAEZ4YOsbZ2Vmr1Wat6hknZTee9PF4xkVwk0lnMvUcPgddO4e1n9HP0nsbfZbfStHl07qb3f76yw/sSsd+MY/e/nD57dj3MHw7evfj9r3V5ceN9eiMkuET9+3c9ziwRbdfbKz+jVw3W6bovosuf/xj3fnzMLhqepvh7HIw5kSOEx1GMyGm8hePnUAAAhCAAAQgAAEI7BiBHWm1KeFBwWulXPJyCJkeJqFAT/ijbCJ5L6wVH3SD61kIfbWsrFt9dtFmZ+c9KHaDyFLP21Mq66DVbllfgbyCf88eiKdyqbwhguyUBRFP+qMVp37X9momoSRKKpRtEanEw6BbHg8hosisUf4N1Zm6tdpdW1ldds+KsspFTFkXHRdclPEgsUFiSb2+aHNzC/5vB+JdPCLDo1wKQWBp+bC1W81MaIiyCw3SQyYXH7Kg3zMzMhHDtydBpeaeDcpamJmtuwghLwfvbFHTZ2GgqewTbVAtQuWLEZ09dMz6n0o3Ks5Wng/yk/BuIBIuVJaSlbhEuXfIIPnOIpnksvY9Fy2cflYmMuxEMrr8Zre1ffselseEB8ixxjqUK3wMI8uvKREZiDUR9B59bMNtFd33diy/UTnLuPNw9LFtdE6399jWmAusuXxmYsII643Ow9a2NV4qGZ6HYSHC1ra/mbKLvHiy0XFPbqzJLydKs+KYK5nhbXzFs6wo6aa5YWQVcjv2h48dQwACEIAABCAAAQhMn8AOtNrsW7ffMXMfg5K1Wg1bWlpyk0kvwfAs3XymQhIf1P5SZRp963UVpJddeFDpQrU6E6UM6tDQVdbDqjWbKx4gK+tBhpMSNYaeCtFKU/fF1ao6Z8STfr+V9ywIjaPqGQwSAeLfWSmDP+GLDg8yafQ4vVw2mTT6OKxkK6tNz3qQQWSlUvJMBv2opWekJ1etLC+GOYkPynyQgWbcnafSEO1T415ZXrZGczXLGEjZICGURNbB8OY+JInU9cIdLn27szOzXnrhLTn7Pc9+WJyfs24nM9DMPB40Dgklbnrpokv4SYQXRmR/uDdFVmoxNJSLzItUurJWCBgXaK+tVd9o+c1ua1R8iH8f377XGmeuFUrGbX8YoK8XhGdp6SMizU6MdavHdjKNNS6n4wSuE+c8bDRnEutMalwj7G31POS3tZk5sPHyITiGYNr361uSQ7JcrMElKq5Mw9egeIw6jOn/1WePEIAABCAAAQhAYIcI7IDng8wNetbtt63VbltjdcW7LSjAlRAQ2Qej4kMEEcoeKFfU5UJRejnzTNjnBpTdXtcq6oLRUwnHkmceRNmAMgjUolMBddz+RgvOCNq9pWTm2SCBIdpNqtvDjFVrteickQkO0dbTC5n96X+7LW+KyCSQIKF/H15etkN33+NGkxqvshg6Ln7I0yFKOLSOtjE7M+fdKGRAmTIw0hNE7zbR69jK6qobZQ6FhqHgEIacOorwkojWn+nHj86PsybxoTrjYolKUnScc7NqpylhQSUTMvvsOb+SkkcGzvXD8CdKKwQvxBcdkGi6HpGeamZJAmvdM4bJ5elZ7lrp4ejn7fnl8ttab71hiLm5beW/a5sda1rneJbfynHv1FhTEDnKf1ictDZ0Hb1+bXTexl3rtnP5/BhHz9t6PNebmzs51nGst5PTthxbqe9tkOv1ui3MzVt9Vq2OlSWVXRjSdTa7Rvi1RZfvJJsiPuzQn352CwEIQAACEIAABKZPYGLiQzJ0lLeABzJZBkF0cuhYs7tiKyshPHhgXo6a4RAeRgLsjIsCeZVBaJPq7LC4eJotzO/LfBe6nn2gZWTSuNpYDn+HioQG+TqEKdogGPFA3YsTooRAFpa1mmcJ1Gozns2gVpvyOgj/BQkJ5h4IyhAIH4gQMZrNlt1999125w8O2A8OHLR7jhz2jA5v8enpyAr4M9Eh60bnrStlAFmuRlCfCRPJADNaear1qPwkksiQuKSU7pQBEZkJw8TmdEevDBGJHvLDyPwksqeTbiSZ9RD1c+KmcVkZRbb5VH6i8+G+FO5qnwSU4WQdF+xNfyqzRwhAYLoE4lot81mJDnOzdduzuGhnnXWW3fvss23vnr1WLVdC3Ox0PWPKhYlKxU1quwPVcrqjZm8QgAAEIAABCEAAAjtDYGriQ4gLYdrY7q7aauuwra42rNvtWLUawbELFS4S5GEk7we9FwFyt9v37haLi/tsfm6vCwDqbiFjRAkN99xzl6lNpbYjA8ooqdBPPvE3y4LohadDGCvWvTxBv2tZVUJ0e9pXBN4SAvx+Wd0pun1rNJp28OAhu+WWW+3OOw94x4hSuWIzszM2W5+xen3Gszm8cGFQE53PThj+noL6o+vDkxgzkE1ycBT2i5nEh+zYkueAjzPEBxeCkqAQCk+4Qgweo5bC2iBpGmvmouc3RNmFJ1dk6knqxJkvTR99b+RRf3rqmevLF1kW+fXiNGfeGpmmklM3jlo+jbnovketBvPHsY4N4ZpFCiw/smgmeuXOdIFtHb3yeMvE4xrrRuPJPhvNTslPma3ue7PHtmZ6joO7zrX0mItu4jxstO+i29/oku/b2miDUx7r+KFIjFQ2lcxqV71ETD4yyoI4/bTT7L7nnmvnn3e+nbZvn81Wa/G17/Wz6/zaThg78+ePvUIAAhCAAAQgAAEITJPARMWH5I2gA0p+C/JtcOGhedja7Y4HzjJEVKZBPOUflkcEiMiciFdEsypTqFZmbXFxr9Vn5r1NpdZVuUS707YjR+6yZnPVzRCji4WC87R6CvgjWO91I5tBwkW9Pu8dK/TqeEZD01Y9M0PlFmpbqbFo/bLd+YOD9t2bv2cHDh70coaFhUU755yz7ayzz7bFxQWr1+dsbm7WqirrkODSaWe+CHllJYkh+ayFdU5/PtrTIn48ElRCsBmKD2Mi55z44EaSngI9FBEGpopZIB+7ysZsNA5GAAAgAElEQVSZEzNceMiifze7HFUNxn3mY5VwsbXl16y3wbbScptdfuxxbNdYfaomwebo4w6j0O015tyc4eTIPo9ppjmcdMdvODkiV2x639n3YUQd2yjbxj9bX00bql1p07mcobHfvgL79vULLH/MsRb9a7DRcY/b1nEur3khAbnZWLWlpWX74Q9/aAcOHLCDBw/6NfmMM86wB158sV14/wttYWHBr6He5cjLtvLXwqIHyvIQgAAEIAABCEAAAicbgYm12owOEXFzmYQH3XiqleNK8x4XIDzELZfca0CZBQriU4eFIcjh4/hBtwpT68h5m59bcBFC4kN0nKh4a80jR+62drvh4kMptewcPLpbKz70eyUvs5ibm7fZ2TkXGvT0rtEK4UHCgW6wvdODmTUbLbvzzkP2zW980+666x4788wz7SEPeYide+79bN/evTY3V/fU4rBiUxCUSiOipCTM31MaQnSZiIyDjFUWqMdjz5QBEFkHQwElM65IrTbHPQVNmQD5Gbkmu0FBcfpwnPiREx8G8V/f+uockgUsCvAGQX8WcKf31gRgm1h+sF7Ck3UViUyL4cDX7DMTNJz0OssPsyg2O9Y88xAO4vRkv4+MZzPbX8vpRBxr0kpyx7jheQgBa1TwSdM4fbZ2DqzHdbjvSS9//Odh+mMNMWMtuyGnnTsPYUabXaL8d3ny9P26+cN77rEDBw/YrbfearfccouXWTzwgQ+0Bz34wbZv314Xm10T7uaz2k62P52MFwIQgAAEIAABCECgKIGpdLtI4oNKI5Se22gftnZvxTtbJJEiAvPMd2BN3UX+6Zg6XfTdDHJ+ftEzFUpWTd3c3FdB5RZLS/dYp9v0rIdoJZmyAVKQHdkLqYODSi0kPszUZl0AWV1t2Wpr1XpqkeklDcqOqNnqSsO+/e3v+I+qKC5+wIPskkseZufc+95xQy1jSokVypBwf4SsmMI1hmijKSlDwVlv0LIzAoiBDDAI6LOykFw5waBsYfhgPfaXExXyyQjjl4/2nE4iX/KQPYccPlGOpfK6hlKse+pSsibwzJVrZAvng1I32Dyu5YcBsY9mnW0dFQhnNSXHt++ix5ZlOSQtqcBYR49tDfgxXKe9/Bq+I+dhcmPNlwZl35ANWawVUZJ4N+iYOigzim0Nvyvj5tjW9r15Fscea8qQyY9//HmY7FgHx5S/GGS/R1ZYlGa5sJr53kpWUBejb33n2/bVr3/dlpaX7IL7398uedglds5ZZ9uM1ukO8quK/t1ieQhAAAIQgAAEIACBk5DAxMou8mJC6iihMobllSXr9FbMKq3MhyEzmfQuEMNsiSHLvE+DfBd6VqvO2t69+2xmZs7LJqKDRNwNrzaWbHn5sJs9hvjQ9Q4Zg2hj0A0i2nVKRKjXZ22uvujmksrOWFlphPhQalunpy4QVVtdXbWbbrrJvvPtm71bxGWXX2GXPPjhdvrpp1uz1fT1ZFZZ7kogabvRWrppVyeOoaFjCsbzwf9QYNETwWGt9zAzYihWZGSy5coSNPIZDdnveq8sASRterB8KB3Z8/y1Uzb5Rgyitrzwo8wB7StfBrPxjN8oNX7cmsdMpS/wBdvOfRcda4FhxrQ8Vtr/yAZ3cvmd3DfnYUhg0udhwzmcu6b4xSddfzPRuFdSw96Y1M122265/Tb78o1fsTt+8AM7977n2hWPvMzOPescq6ZWOUW/MCwPAQhAAAIQgAAEtpFAytYPs31ekySwDeLD2syECKbCiEwu5+qq0C+p3WXHVhvqcLFsVmpZpabe8N2sP7y7InpQn855PHPPQmSvXAiBQSUWMzW5qu/17hTdjko1tK4MK9u2srpkq2qzaWqDqVTgrptORpSXxipBQ+JDycWL2fqsLczvsZmZunXaXVteXrFGu2HdkgQMrVyyr3/t63bjjV+1fftOs0svfaRd8tBLbHF+r3W6bWs1m26ypqyMXqdj1YoEhmQAqTFEerGOaa2ZZprgqn7ORIE1T2eH5RDxdo51eqq+TvAay6cuGQPPyEGWhX+25pVadaY3jy7F0FNXzwQZOEZOcmqybQhA4EQmoOtR2a9z0Zknym68dZF3suha18rVqhv33nbHHfavX/w3u+322+zCC+5vV1z6SDvnXmcMrmgqTwtz3OERh0NJ/pX/WzMNMkmozRn25nYbVjq6EGcmyfnLs7+dre8HlRfRR+rkCsuP0zh29gEBCEAAAhA4FQgM7yRShr2HhN6MILotelOBbtf9qKLzX4qBhvch8RB57d/yMPRHrCg6S45TfFCQPbzj0pNx3Y7pyVc8+1KniJJ1eh1rthouPqj0olTuWKUSJREhCkRoLpOG9NbwZi22L6GgWpqxWq3u5pDyaYhU355VKpH222gs28rqiruve+KBnsBpMimdINU2+L6im4X2K11gZnbWxQyJD+rAIeM0tdbs1dQOs+ItND/3mc95d4snXvUke/jDH26ztRkfa6/btXa7afNzc26wpv3V5Oye82zILAnGdJNIN7fptI1O4A1utjf16HP9L8T4zhbHvtF3DwZeEIDAKUVg3Ld6vatPej/+NKvUTKJwzz0fdF31lscls1a3Y1YpW6lSsU6/b9/9/vft8//6BfeEuOTBD7ZLH/ZwW1xY8ItwST9ZEO9/+DOvnLiMpj/+o0H8hE+Bj6Fn5VSilxcJspbQ+huTWkDrHqTb62QatwSZlJGnvzUheOez9OIPX/rxW6AJHxCbhwAEIAABCOwmAvm/seYPwmdqUa6vh8cqGy1XouHB0sqStw5Xdn1tphpCQ/ZgRfGex5OVilVK0S5c25BnIWFR8fm0DeJDmCv6DaKLD1EG4J0YXIToWKvVttXmirXajaz8QFkJo10sskwHeR70dFLjaZrXFFei28RMdd5mawve1UL+Dj3PnJCnQ8mazRVbbSxbqxXlHJpAGtNAfFjDJt0ImslwcmZmxvbs2etlFysrK7Z0ZMXaSomoVe3w8rL9+7//b7vj1v320IdeYlc9/kfszNPPcHf3yGhQmUXHb7jVNUNdMkIEW3vr7ke3btyeap8J7ItPYdaAAASOl8CxrjzjhIi4pnk+l+9e1+rQCiQ4dz37oSKRVhlTZrbaarkHxJe+9O9+zX70lVfaRfe/vwsN8smpyZyn241+Qm7UE2a/SfBUBl0E8dPKgFD6gvx79Lco/szlPYrCMDky+Nzrote1Zrvhv9dm1GZ5xkqmLknxd6ZUquSemuSFhyxDbarHdrwzhvUhAAEIQAACJzqBteKDSvLVFMAfLUTdvsdyjUbDlhtLVq3WbHZWD7lnPKbze6PsBsmbIpQr/lBd3Rp7XdkAzFitUjvRIZxw4zvObhd6QjVGfCirXWZkHjTbTWu2Vq3RanhLNr95s471+2qrmV4pvaXkIoNu9BTXS3xQKUa1VrVquWb1mUW/odOE8KC/p0yDjosQqytL1mq3MmVKN6/aZi8TH/Lc075SWYTabNZtcXGPVatVW15etpXlhnUlXFTKdtPN37V//dd/s3uffW/70Sf9qJ17zrk+OJWUeNvKUskqlZIdOXzE24WWlfVQ0vg294oEhjCB5AUBCEBgpwikP9Gjof26GRDZJcuzFPrmTxAkHHv2V60W2WkSJMola0tUKJdsaXnFPv+v/2r/8Y2v2wMuusge++jH2F614Oy0reKpA10XI7xcLysbk01veJxOV3zQ3y8Z+uoJh0SPqAeNkonIxZDQ3Ilsh77+1rQ9w0/L1efmXMwul2vuLix/oZT5EOc3Jz64aK+3pims7NQsY78QgAAEIACBaRFYKz5ESX7EbtFlsePCg7Lmu/2eP9xWdr1+9BDE/+57Z8FSZLfrHqfTtWaz7aLF3OycLcwtUnlR8HQOul3sP3Sg4Kqx+MDbwB94ZZkP5azDhJmtNJat0Vy2djdOlMwfvUPDWPEh3YDFEyYJD7qB9RtZiQ7lGb9B04SR8KD0mbYEh07bbwClYnmdreZKlg6rfUZZho92+NQs82TQ06gkPmiiyaFd3S6ULrzSbtvnv/AF23/bfrvq8VfZYx71GOu2u9btdPzmWOk33j6027EvfemLdvjIEStVZ613LPEhKyEeJkhEmrELEFk5hXdpSENOJRb5UouR94ouv6bM+Di3VXTfRZc/mca60bEVPe4Tbfldcx5GroT5rjGbuUhOevmNxrDVfQ/+PCc7gkxxSNlag1KLZIibxc8uEPR7/odZeQ+lXt9majW7//kX2Hn3O98FWYnFXQm2usaVy3bTd2+2T3/m037tvOrxT7CLL7rQvXK67bbVXJweBuc7l/mQz0wIEVw/Ki1RppvfuJR61myuWqsV2Q7i0O60PA2zUpVXkEpQ6jZbq1uppDTP3N+fNSUXZD5s5nvFMhCAAAQgAIFiBI4WHzy0ysSHZrPhGe+tdttm5+oeb0qAqNWqenYSflb9rjc7aLda1u60PetB/oB6YL0wv9fmZxemmJFZ7OhP1KWPu9XmUHxQy8d4gtMrywQyTtjS6hFvrynfBz/hyojwcop82cWw1tXTWkq6aZvx7hFezlCteN1tpyNDx551uqovltjQc38H93hwhSowx1OpZIwY7TvjlaupHYgPZZubm/PWnZpkEh+ajbaVZqq2/+BB++f/719s78Iee+pTftIuOO8CazVaWU/7nhteqsyj2WrZDX95g+2/8wdWrc9bXyLJmFfKbUh2ECpPSe95qvHQ8OJEnS+MCwIQOAUJ+J/ndVIc1rQCPurYdb12Ux6TG3Cp27eF+pw9+spH2WWXXjrIiFBwHiVwZVtZXbV/++IX7T+++Q176IMfYo991KNstla1VqNhs9VqxPF+LYwMA5VdDPPChiVzkz0N8TfEmyPLj8JFFAkIWSlfSYfbs+XlI57ZVynLH6jkT0Ti703ZhYr67LzNz++xSrnm5RfukuFZeemGKAT7UC/IfJjsOWXrEIAABCCwuwgcLT4kM2hlMqgJguI4PUxe3LPHHxwomz18JPVwWWJDy7MjdA8T9wAR687NzdvC3Gk2U5lFfCg4qY7T8yFlPmQpqJnPQ+qIoNqa5dUlazRXvTQiTmb4G6wxDM0N2oUH1dzU62HcaH03qWy32p6+qpu7bjeVdSgLQopUVs6RRIYwXPcnUJpQ6kZxlPiQPV/TzbDEh7m5BRczJD7Io6JbKtnXv/1t++IXv2yPfNjD7UlPfJItzs9bt+X1IJ6qU67VTO1DNcZ3vefdduCuu21mcY+1eiFyjN60D56lZY0l/PY6u+FXknGYrPGCAAQgMH0C64kP+ZEc5Vvjb2RdhVR6YSWbr83aEx7zOHvU5Zdbr9O2fiYoS0RWIK/r7De/c5N95rOftdP37bOrnvAEO/Nep1tfGWXZzqIMbSg+6O3pej70TQls3X7Hmo2mCw16ylHNWicp40Oit25c2p2m1apZeUlbx6uykaqXXNTr8zY3O2+lkkyIQ3xIbaHXCBCuRyA+TH/Ws0cIQAACEDh1CYyID/IKzB5nSFBYWjrih76wsGD1xUX3c/AHD72utTsNU2aEmgqorF+lpe4D0dfDlF5kzc/vs5nKPOJDwQl03OKDl+NmooJnPuinEgYeSkldaS670aTqfSUISCjQiasqm8Hbm6hWNtplRrrLzKDtSWQ2dPxHv5dk2pWVTqSUGR2vPpOooSdTWt89IuSyrnpjddvwbUi0iJ9wZY+0G+1Tk25mZtZFDokPWr7R6drnv/jv9r3v32o/8eQft8sufaSszP3m2m+glYrj7T271ux27L3vf58dvPtuK9cXTDkeOkbP1lB3DzM3ONHTM43VMx705CwTH/R7RaIM4kPB6cviEIDAthHY0Mcxe1qf6aPpUqVrvv7TtasqsbfXt7mZWXv8ox5jj7nicuu124rgfYg1/dFW2YL1bf+dB+xTn/mMrSwv2VWPe7xdfNFFXj5Xzq6DoSNPR3yItMrIkNPfpJRRZ2V1bup65p66H+mmY3YmygC1rG5I1MFJIoSelEht7rQ7fmEvm8wlqzY7I+OqeatWZjPDyQQ5X9ZB2cW2zWE2BAEIQAACEBgQGF92ob/57vG3sux/0/fu2+eduVSmr4fa8oBYXT1inU7L49oo4a+4IaXuY9ptiQ+ztmfhNKuVER+KTrhtEB+ix7luE3tZe81SteTmW8srS9Zo6easY5Va2dNNdaMmr8YwFIvUFp1snVBlOugGTjehutmTt4KeOIVQUHZdQ4aUITyE8pREBH8qlbmURjcMTaAs08IFCLXEbHt6TbTEjHUXFxdsfn7eJ9Xq6qrX/qg+eXm1af/86c/ZPfcctquf/gx7yAMeZM2Vht9guxBSLvnR9kolW2qu2vtvuMHuPHjI+rWaez64GFIqey2znvzNVOOGVf4QLjxkJRfp/7rpDiLDUox0Mse9t9Fn+bLt0VyKjba/nfseNxG3Y99Fj20zDDc71qJfrmnte6P5UfTYtnNbRfe9HctvdI5OtGPbybGO2/fGZRdBbyA6+AbUZ0oX8PCs0bVRtQXzM3V7/JWPtkdfcYWZxNew4YmiN1dlS3bo8BH7zOc+b7ffeqs99tGPtkc87BL3fKhmPbOnlfmQROzoXBSCtP5ONJoN6/bbVqr8/+y9Z5cs13UleDIi0mc9gwcPggBoRYLwBCX1zOr+TKpFTkv9Yb5Qa2atWfxtrZZEaiiRaokGZIvqobdwdCBBUIR7tip9RmTM2nvfExGZlVWv3HuvTCZWoepVpYm4cePec/bZZ++cPZ5c82sAzRNpEDXAZMhsNBoEIWUBJWgLpAMIhZjRPti0VqNL7YcognXXGnw46Dq6ft16BNYjsB6B9QisR2B/I7BacBKFY7bZT8bWarVsY2NDDZDI7bKZ9QebNh4PqE+I0EaZWWQxwIcMRe/cWu2ubbQvWFxDq/2u1Zv9HfIZePYRgA/BVrOw2gR7FKjQhBdvmk5kh5mo1xUXnOyFHBoOUEVPrN1pM/mHbQksM5mgsxqlihDbNNCnAfABnqpI6mFpyX8D1Iit2+0wuAP7gfoPYCjQNQOMCIEB+MJ7g40AcAPv2+lClbzO4BLAA2g4mGI3+iP7+jf/ja//iz//tL3vvY/a4MYmAQU88Bkp+pijyDbHY/vbL3ze3rlyxWqNus1RPUszBuMb7Y6lk6lBtUKImmznnP3guukxA3QAENvBB5/2nNqVDGqVDqXPWd0moa3Dq5WVl696r/1+9lE+v3qsVR0MP8dV51091+rQVM+t+l4rEy5fMhYLuzsuI8vHs/JYKx9UPD/8brdzu53Hut+x2Mt1qL7nbuO038/e7/OXx3zh/jlm12HXY10xJ2/FdQjdAHvb7lwIV14UNrO5Tblezy3B2pjOrdts2h8/97x94pln2EoBYIINBQG5gFXVjdHQvv3d79lvfvVre+7ZZ+zJj33MavN5YEdAwPL2tF0sgw8YBIDTo/HIJunIDNpEbC0BUK47FPsYGXpxjawIuTix+YT7RS2D+Cb2IjD5WtZsgPnQIPOhDFDWzIe9Tbj1s9YjsB6B9QisR2A9AgcdgdXgA4oMYD5AzwGt971ej8VkMB3G46GNJyhET61WcwMF5JAqo+Rz5Z3Qc+q2NqyWQ2B6DT7s5wodymqzqOEEcTCZPOSWok92OrLBoE8XCgZwbLsI1TP2G4DeEjOIAwDBVofx2NJsyvfwvtiCfss2Bm/VkEUKAAxVohrW6XSpt146WgRv9krm4e9F4II0W1WyEFxiAgJ8gIYDJtX1/tC++sK3WLkC+PCe+++3wfVNawRBNPSQoL0CdpwAH/7m779gb1+5bFE9YUsGzvTuCxft+aefszr6hBCAh6qXS4xVwutSbszV5CuZKGJegBUhBtb1DVkIYBaXK/MLj8/G75bBAQck9vp8T+iXn+8fvwp88M9evg0LMGRpdh7Vse50brfiWHc6t72O63E4Vp9e1TlTBbOql2nVNd2NgbIq2V/+nOVFalUS7vNv+Vh3e/87+dk7MSt2OrfjeKyrNo+q3KP/HeeUzTP73Vtv2cu/+qWlWUbwoZYBfGjZHz/3nD3v4EPQswGzi2MRx7Y1Gtt3v/8D++UvfmnPPPWUPfXkEwQfyHwgyyDMOran3TqrTWciOPMBoDIAcjAfJunQ0nwqIIQIeDkT0TaIQ8S+gd5QCizjPywCWc2SWsOazTa/6my5kPtF2VlXAR/WVpv7iVnWz12PwHoE1iOwHoH1COxxBBbBB1Dosc9L76HPwgn1HtotxifDEVoxtiydw8gA+oJIPuXolc9rZO4jf0VhAU4XzXqbv99RsXuPR3nWnnYotwslYdBskHNFnChDnqRTG40HNhoN6YAB5AiK5e6Xmk4hyFUn0oQWCdJcx2NaltFSFY4YfPOQnsNrfW6WRGpdAPpERkMEjQf5sTYa7XDx9feqraaYvNCFCHZvweOVn0UVdoAlY7ZdAAQBIHF9a2hfeeHfrNVs22c+9Wf2wD1322irb51mi4eF+UfmQxLZjdHE/vvff97euXrZEjAf5inmqj38wEP2f/6Xv7Q26LZswxA8olGrOr0HEc5qNrKqRF7NYnbLaMJnHDea+W7Hc5KO9awtEuvzPf0jUAXUVoE91RHwrRyAw49ffcX+5Vv/SuspNhrM4XbRsk88+xwFJ3OwAgg+OJsB4ENC8OE73/+B/eqXv6IrxjNPPcmWDQAQeECz53a6XVTbLgiEw0JzPrY5uB0QqPL2v0iCkQDS8bs51K/FZQusNNiNxtaIW9ZudbgvRQAeKCZZFZT0UVy7XZz+u2t9husRWI/AegTWI3BnRmA78wHgA/K9ra1NFsGRi9K9ELnrqE8tJxTN4xj5qEQFoOGH3BLpblSrW7vds05bTlbQI1wzH/Z3dQ/VdlGCD5RYpNAjLtN4NiJ6BMFJxFuoCkEPgmwFgBDzmCJcQJvwAEgBmiv94tUYHNgPbrmmk4prdV5gtVPMedFhdQKnippCX00Aaj0IoCAdOLAbWLkKOhBK/42e7TOAD/Rrn/IYwcS4tjWyf/nat/jen/7kJ+3Be+62SX9grXpT/b9xZDMAEElkm6OJ/TXAhytXrN5AiwfAh9weuuc++38++39ZHZyMec6qHkA0ImjhLOfBRi40iuzv6q2fvR6B9QisR+B2jADa1gJC4eDEbD63H770sn35m9+w8XRmaB0Dwwvgw/PPBfCB7W0AVx1uDeDDGODDD+2XP/+FPfXEk/bc009R84Y7O/Qj0CpHaUpZbXJXIIp8tI4QznxwCy3XfEDwMZuPzaLUsjyraA9Jp0gHhOMD6FAy6dhwUWtYK2nT6QLtFqiS5LkEkNdtF7djsq4/Yz0C6xFYj8B6BNYjUOaTPha5AVSIyXoA+AD2PcCHKI5sa7BF9yox8GEN7vv7nE4XaJ3MsprFUdO6nQ1rNrvUdwIwsX7sbwQOBT6ECEytFQAfEhFr4XAB8CGdTijeQbkGuFpA+wHeqK2udbrn0IlB1gOEKSd4LoJUZOdCCARUkJ2AgA/peVz8aT6vWT3xCdBWr21NmgpQHE9TOFJkBBfw+ZhY0FyQEKWs4ZwNgUoXRMXcshMaEFc3h/bPX/tX63Z69plPfsoeuvdemwxGBBAAPgDQAPgwC+ADmQ9XrlJYE2okeN4Dd91tn/ur/9ti9DIbqLj4W4WyEBwvMI7CzW5Wc9zfxV0/ez0C6xFYj8BRjIC3XlRXKIAP33/5ZfvyN75pE/hkk504t167TfDhuaefFpuBbWjaxLnWgfkwmZD58Oorr9pTH3vCPv7M05ZAqwfORQSWQ4sewYew0/BXRws++NhUmQ90apqObTwbCIAo9CdCIAMgBsAIW/e0TzlLA62Bjbht7WbPmo02gxVSMgk5B5HlILRctnHgvfDey+CETrz6f14H7o3V3/pZ7Nb4cxSzYP0eJ3sE5BVWPqp3c2iJqv6VtZpQ0UMsttzTzOnmqlWa4a7NhN8W//bbptBXCgWi8GTNfTFj9Rm7xUHrGOmwc5DLR7FkVEc8jG3lEpSjvXrcF1ahKlu3+IQCqS0Kg8X1XZyMK05rfa0Pe61PwutZlPZdrkD2deRuZqA2+8rZ3GyZ2Da3KjM5zwy234P+wDY3N63ZahJ8wJ5+ffOKAZxQcTpYcgbWI44R9tkoJDTqbYIPSdIMpMelD+Q5BUCCfyottvmnsIe7e+POa97pvQcODT4QTqANCfpjMMYZhSahAq7kXraa2IrSFKyCOhN6qItCLRyMg8FwQJEPBHIF+ODcgLCfAUGAvQkDOFSRrG7tVs/apL0kdKiABzsQK2hNQPASwd08BzCiHmICIR7IBgFK0WmlIUEAAyABwIcbQ/vKN/+N1NlPf/JT9uA999l8PGFwzAkTxRXNh9B2ceWqRRSvzKxRq9lDd99jn/vsXxn4GqUciTtaCFDhg/dVCMxvuiCfhOVkfYzrEViPwGkbAd8zPceYpKl996WX7EsvvGDTWUrAFQKTG52O/fHHP27PPA17YggM5xYFXSBuw6g6BPDhlZdfsWeeeNI+/txzXFvBnMCD2ENYFRcZF7eG3uhWm37NAKiPJn0bjDYFLoQESeu0J1zYC9QmSLlJAto1a9Z71oX3d6Mla1FqWIS2C5xMsPQk66LYhxSglF8KyLRfVZK65dZBPGc5Pgljt5hknt4g5rTdZ7fmfCKLihvJs89Q6Cl4mP7JgWlkEcnGiFgKaCIADpyXvC8qjCbGWIjTUPhRXIVqYcggKk45JTu1Okch5l0mxavmqx/vrRmh0/au29YFL28tDK1GXOwy2Sb7RSjApiLR8yRxAWWg/XyRGIb1rRzLynrNlznwhFi/mkyur/dpm397PR+ZAWhuSBewBKwwLx3oL4TuGB+EUu1u2xpeS4J7yK4C6obPQ/EYGn9bW31rNuvUDIS45NbwKvjslUOozG3M9Fpi9aRhrVbXms2WzA8yxQHVhwCV0DpKg6/AfKRsAI5LMUFUtGOW993iO4mhfxofhwIfVM/CoOL1xjwAACAASURBVAJkmBGEyC21AS1KhiEgg9sEUm9RT6Gh0G63BEgAfJjK3jLNJgIfikqSD3p5WeeZ2A24qDUD6+Ec+27Kfto5FUoHw60AhuQURavF1Qu4uIF5YCgHDdlDxEnDrm0N7avfhOZDx/78U58ikJBP4FmfWRwBTKkITo4m9jd//3l7++pVixsNS2GtmZs9fO+99rnPftYacKMT3KU5FOYzqmR8zLX4lzZsp3Gqrc9pPQLrETjJI+Bpt7eNTbKZfffFF+1LX3/BpmlqdYg1zmZ2rtOxP3n+eQpJ5vNM6Qta6tztAuDDeGLf+cEP7JWXX7Znn3ya4IOlKbdrYti3GXzYfl1ym8yGNpxIkGqZLeesOazpAN2pAcGCRs0adbQUXmCQAkACoDYYdzwzxu+qgrgCkNoDA9DA4N2PRr9zy2gFNA7OINED3TM8YdsJeFS2/P0kz8D1sR9sBABQqbFTj1WgQ8ngKeOU2CyqW8Y2V2eK6t50dxfFbLI01z2CQhTmvCSvId4tR7KINul6XgjAc4ET/vcw0SvHuHy2a/Bhr9dfwMP2ShYZxIG962wvAq9M+jLLQDMv1t8wYxwALdVyK4eBa6iVTAwvrYEqqFWPoUwqw7PD4VWBsOrZrdetvV7rk/68RRHmilEAZmQ+s7yWce2Au5Q0/wLjauV8DKPBAKIsGsx96QgMLjAfRqOx9be2CEQASMjmExvPNpnDKknzORv2bbfObsEhscm1y1v7VSwRS79kOYR1kThsYHXVYpUYuGhqXS4fVSTl9M//Q7ldYJDnGEyqdaekq+ACDtlGAfHI3AAYECwgYtQkwgRNBS1NoLdWwQdcBiBADha4Z4MuD4M4WmpgI4XDxTnrtLsEH0BvFYsCPTtj+rIiHIRfK5uRi8fiBqaKl1ApgQ8QzmwG8OFb1mp2F8CHHKruewUf7rnXPvdX28EHL0BUwYei6HXSV5L18a9HYD0Cp3IEdgQfwHwA+FBbDT4482E/4ENY8RkD+G5QkeW9DeOLekuqLyZUc7YXKgnL2C4Ipwv8jDgCgZGI57DhBMC+QSYeXwunIyZfCDTkksHApmidkMqyJ4dOQ/eETgH94ikrAQyv4YXZVnsJLzj9QcxtmAwn/CMEdNWKOVKNgbwg4r9TEKTcNbIcgAED5XAXMnhXUI22VrVdSHQc90SazshC9fZSzFEUn1BsAhCRJHV+Dx8QAnUlxKF7KSTNSxO+LK2f8GtxOw4/JDrLQ8jWlpLKvnAkoehH7kOwuSdri2LvqtIuMeKLl9chqO5rka9tBcPB16Uqq2vVGKy63ttO4HYM3vozbvMIeNG1ut/5XprVZgQDnCUO0B9rDb4wL3eaITFaOAPDEIUBsgzC7/A6/Axnw0G/zxsCAMQ8n9ksG4a2i1XgA/b2Dg0OJDyJWECahpQMQBwQwD0eLz6f6x/2fAcZ9L7KimPqRZxV8KFwu3jzyrsHmHJgPiDLn1sUYzLANWJA1gPaH3AxsA9l6Zye50jku90etRcQxO0OPmCxwiZWIkOqIOFiAT1KAvjQ03HnZv3BwAaDLU6eel3IVzafGZqRi0la7nB6mYMPoBgG5gvBh00wH9bgwwEmxfol6xFYj8ApHIHbBT4oTPVPK/PqspK2vaJ39MOtSnDOSqBooaVj0pxtggDYmWyhtYTBuyp+CDRg/4wAhwESaJcR9iwEQaoEM7gKgIQqvwpQPBBbOMOge+T7nHQfQoqYO3Vz1Zisg/ejnxcn8R2XhVqd5RACpwUmRPk7x7Q4Txm4i9mg4D/VdwBy/m8Ac8HGvJij4X5AAB7FsdWTOttaAcyhXRb3jGjIKCxBtg3x3XouH26W+fX2d3F2AeJpae8gIdM6JFYL4mQIr4Mp7IADr6sztwJba9VxJXHd2DKD9+T6hrVMCR+SupLhVV7Xss1tfa0Pd61P06vL/Urzp2aZTTk3sc5Qyw9zMkWhG4XlXVoSApsHcxxMdaw/+MJ6A2ACGoCz6YxGB9ILDMwfm4TCeJiXRVsExrlGAWnM6zQV+KG5jiL7LLT1BzeswNDHZwl8rfNe8L2fuayBuVg25C9eydO/dx/KahMXAx29AAniWIn+cLRJBgKACApGoj0hRXCWWK+LNoluoOnJYmyZ+cAgjrWu6qKkcLTonc1xwQE+wOoE4AP0JFLr97cIfACfiGOEr0DGMgWRfmWXwIcC1Q3gA54G8OH6Gnw4Tava+lzWI7AegUOOwF7BB2g+/Mknnrdnn1TbxUGYD8ttF5WwZIfk5JAnt+3loernQpmkTQb4gzTzzGYAICawiAYDAtVBgRQI3kNczwBJ1PI4UDS1J7JlIlDRPdBidQbVEgojV+jqgdOpAMn7SIPDBsAHUjlLWvPqkbgdgM1RX4P1+x3VCKDltWzmr7Jhln9eZEKoHTTM67nmPIL2NIAPAtcE0LHSCIvc4CjmQnKeaHr1D/MeIARs0qEBVvyelcCq6OpOc3Y9l3efFwB0quPobGJ95zrGIQSQlJLBxa8UtsJz6T9UdMh2LC+Hg8jJbgZRRolesXbVIms0W0rQcDwFgCFmRikwqsRuvW4d1d1+kt5H+5ivEb5vsp3B5jZNR/xKsxmL2FpvBJ7t9tDaU1nyKvML7hYsDORzAhpkMHD9omJ2eFsHH/BPtUxiHstpEWCDKtWw0a7VAMaq2F4WDwSi+nEAfEBrB9Y7ArHcsxOLFpgPq87p9K51h9J8EPigRSxJamQ79AfXbTodMzijpUlUJ/gAtgLAB9iPaaPS61aDD5g4FZpW6L0BQltoPtTiAD7ArrMmCs2gz2PAsdCDHZaXcU0Lqs/UPYIPYD58bc18OEmr2PpY1yOwHoFbOAJ7Bh+6Hfvj55+3544QfMBp3V7mg0CEBQG20N/OY8nnTMQAdmO/E4gd4h08L1Y1l+BDABJYdKSoVhKqJBBPlm00K8ZBSEt0TTEjmNCRuolqDao3qJ4E5WzmEGi90Ffx2NaCcTNg4hZOmvVbH4MRkNkt2ycWMklvtfDvCKUqP7N4g6BfbmBoq0CyWs7X8NzwtpUSj+L+opUoCFaGJMMTVQEQDX6xHQNVwOAMU8R/CwXA5Xns/64e8zEY7jt+CIR7g1MJLoSU+yW8Lhc4MLewfuE7EicHkdRUE6CACtuBANMOxVhfu7zXnQkY22gARmG9iglK4HrHSaI1DMnXwjoVruVNr3e5E9zxYV4fwBGMgIAHzk1nV2XYW2f8Gk+3LJ1X2Ahs99L97gyblQfBdjA9KA9diD6Ahag2e+yjAhIEPpCVEAF885YLf2e1N1LjkKBDYPjUzDLs2/PUohruL2dQIP8s1yqXasK+D8mBRqNu9UbD6lE7ML3KzwkHXDmlBVXWcGeeDhHKQ4EPuLgYclwWaErCYQLgwwzgA0UoM9JUskwiQxBvBFtBwZM2utlsbMPhgN6qengQp8ALIjaivIbtiBUkVJNi63Y3qCGByTsYDAhkYHPEe+CzMZHY4lGZiIubqwJMikxGSYFqRXHdbvTH9tVvqO3i05/6lD0YBCfXmg9HsN6s32I9AusROHEjcNbAh6CzHYCFvCJ4hbaLmY3HI7ZeQFdI1V8w7gAUYG9DP6gCJFQ6YP0Mdh72LfW9g4qJQFwifAApvALEfvosI8VU9s94X1RYaoE+qiAGrR0JgAw6QLkwpfJLTyFKsF6/WdSOOP3UzhN3kx3igItq36r3kAhWCMg94K+AD6ziiS1atlWA8jwR4EBKvlqIHMJQBd1du1xs0iuTQd2dn+hCcSGBZfuGClCY1wAfqCDf6Fhcg5VdVXTOW5mc9eOVwCoQcXbBB7/mC2LlEJREVB4SLjLA6UgHlsOYsTbWLDCV8TuxtnafeK5Ds+pZDjYU+n5Flbnsm9fahTVLgFMSN60R14MbkOuuhVifc8OZG9Xr7DNvvW4dYpm4Qy+tTrDq9aswpyDanM9tOp3YeDKxNJ1Ymk8JgFZZBVWmxE4i/c66KuCH0p26YFn4a30tChZbJWhXjJTvnWIyqCCgdgt2fqDI7YwivsbXr9LRkHqCBGTDHh7FtONuJK1gyAAvg+DK6HOfw7SKCbYGH7itgFRLnDWel+DDTM4VYB6A+SD9IaiAtwgYQHyIKFFkNp2ObDQa2mSK12jjEoIEWopsNf3B6g51JOADH1uvd846nQ6R3M0bN8h6QLCGPjXqULACpdfvxHwgQ2JuBB+8lwfgw+Zgal/9xr+uBSfv0FK1/tj1CKxH4HiNwFkDHyR2CaFJNRdKVDLnHgOgfTwR8CCwWwkd6aAEHgAaQKCqUQAHAOERYEiEWSJXXvWtBlECIwQ8KBF0uqk+xwN5gBioJtbRPx+qibxGc+2R+Az21VPw2W07Fcw4Vf54zbD10RzVCFSBCPI+mcPJSaVk6AiN8j5/FGww5wCs4fs8n5pBbb7q1FU5QAERpXWsi6157ukilB5wu2sM7iF3WpAugBg9rXqHMSJiRs1jBy6c2bMqIfXo7uwlpDuCTQCRipwdY41eecTGYK9MLEunWNUKNsSOlIY9TsZFotUiOMQYnuuR5iDAVoKmSd1aSZPrE2J5dzFw0ffCmlgrb3XWLbF39niQ66fd4RFYxVLyiEKsAXyR7TAeEYCgLmCELxSUb88jh8jujh+1zEII6xOyYBS7feov3BD+muprdbqtRpfuj3TOgFNYBgFfMCNlqqADqa55fmBr8IEIkTMfdgIf0BMjCkpkjXq7EJxUeSYP4MPIpgGw0CIkoUmhraHfBpOCrhYK8mCVstHbsFa7ycX1+vUbQnOhgppDbwLggxZhvmeBYCyi5KvAhzhu2OZwYl95YQ0+3J5bfv0p6xFYj8BxH4H9gA+w2jxKzYcSQL59LQTuMS62nFotEMAjMEKPNESwRP/UnoXKMGvHOaqJahFEUCGQocmAG0DCbIoET8ACniPqOfrf1Ysq60IXuBRg4QrfZVU6VJgpghVbs4n3gIV1nQEMg33A9wsVRFWjFdhjHz0dQcxxv29u1/FVVeM1XzVvAT6A0VDtZPXWV4AA6vkH4KAElfOCcRPms+j6eixXoZ1JU6lqg9UT2DyI6UajEd8P9wAFwKkQ73aOAsT0JfG1VqPN1lwF43I7g6AhAbOiJaNaDVyDD8vzi4TzGIU3jFnGZG40HoqhxWuJeSHNtSoTOCxz+56u1IgIDJfyxZorBSsLAASBU11rrntRYp1Wx1qtNin3oLR7rsC5XIj9rcGHfV+UY/eCZfChZF3VYAiQ5wTIyCYcC9Sn/SvbIG4v+LDz0C3Tg7THkq0f1syF1xYIYPV1YS7nNUuiujUbDWs220WBAmtcAbxx+XYB3up7nI59+9BWm3Bxxya1DXyIgHamYfEBmoOBbrNNAtRUBT+ZjSdDIV2zafBLD0yFsNHkucQ56KlK1XBteEkSWbfbZf8MaGSbmwAfRCET+KB2EG5Nu4APsH8D2io18sjS+ZyWoAAf/vnr/3PNfDh2i9j6gNYjsB6BOzECewUfznWk+fDsUwcXnNT5KQm6M1ab2DewMYgKyarMbEa2AwSVsdcACEdShcotqjSo2mBzQjDlyR+SLVkMotoHu2kADDGrzZPJ1KYTiFViP8P+KAE+b8dwlh/TvuCkgdexOk3l79QyiMRlYBgC5HARP7At1NpBXqI7H4Yq4hp8uBN3z63/zCoFvxR5BAUfri3oaw6WsWDVgG4Pl4NMTIdCywFgGq1jEQ8BAVNMtQw+qEhUNPdQQJUOFjGcXur8AgA2Gg0oyiowQ/Z0aq1Vz7WANrFPIUpYjxvWakGYrSl1ejqbofDkFXAEgJ7IeEDuCfWtH+Pj9Am6BuVaIxgGRb05XXoyWAfOJIqL76wkh+uAmN2rzX5OHM2DEEhQEOT7FX09hdIfCpTQdoAGRVgUpT8yz60exdasN2ldCAcUOWUki4XHJbeB8pgPcqDH6eqdtWPZAXwIzivI2aCfNBr1bTadcnCiBDa/WL1uJ/hwk/6jhcsmcJTr2aobp2DtV0Fbvw9ky4k1s9VsFsUJAG5zrG++xlGQsrreOXB48ufPodwuyHzIsYHsAD5g4wKSA/Q6aViz0bF2G6i2KkUOPqDtAotjnATgAcEYgycog6I/TIrIEu8S+AA3C1R78H08GdnW1g3pNzBUlf9qsVBBpbS4VovMB9IOgygYjhMbZr3Rss3R1P7HV7+xBh9O/hxfn8F6BNYjcAQjsB/wAcyHZw4BPhwLtwvsIzWwE9CPmYVe1BH3KuxdqM42mwALoOkAm2kETbnUrEPlFmLL7vMNHYek3rBOu0OWA/YaABD4SmeSboaWA4Jx7W2oFnveJz8Lgfal5SEA/mw2IfAhYecaAQ6wIMiEQNW4SNY8idP73KzP+wimzPotbuMIFK0Mqrz4xGEAP5urf1osGjFvMHfQssq5UOg3CGhjS4W7WBTRU1mBJhgQbDTdrUJsnYyBNApDANFQWIIeF1k+iPsCr562jEU+CvBB1nPU34pjazVbIVass01J1XL9vagG8me3DT2byai3e/GODq1f8yi1NB+zsEfxd17fkB4F9oGzuapogzMf9pN+cdTpJrdq/GsU5HOL4bK1THMHsBIqipg/AF7b7bYlSVPXt0jAxHwWsOHX+3RUfm/j0nAMPmoZfHARBPGyoO8AoBIABAF7OhY6+LCUs93Cs5Eo7/Jj1XxbnO+rgTtfLyvgQ0VGAIss2PmIBbDeYd2EiyPWVglIO/snABCk8Z8e8OGQgpM7gw/YWLCxoc+1ZjEHFuKNpFg52h3QruFQlLA4caqWnt9otEOlSLQ70LK4gYVNManrZ7hcYOIC2XcXjQVaKXto/LHcdiEqoDQmZKWCoG1zPLV/+soLa/DhFt7o67dej8B6BE7OCNxJ8EHpMiPdoqp2a0cOu0mqL9hqsoIIESwBDBRpi2rWajUImsNuE3RR6izEACQaTAbAlkBPMxIxgANI/hRstKl4jcAabgIAIARqSHXbhdnQkoHgXImlBzyhYiz9bfbl43NwDGjpkLgV3iO0YhDEFxNCeg+6kmvw4dbOoDvz7hJzxHyhyxccV/LUJtnI0rksYZWkIuj3BEBBcDkfBAaQxRP+07l4YB4E1Vh4cj0RgWN4R8xZVPPwUP+25rV/NhhDpFSHPm9PmiGeitAO7UvQMhFIh3gxWNOtAh94SGeT+VAFHEoQIrdZPrbRdNOmszGvvRx2PAZ2qvj22Ym8Zj/AAz8/JEP67o/yXZY1HARAyJ8H4BadBubGOB/ggyjoAEwdaEISFo6ddp3bGRt35j5bf+r+RqC6b3syL/cV2GiiLWg6RRF6xgRbwCQYNUGrZn8fduBnL85jf5sq+LAEstGWVuye7fN/FehQPk97t0SplR8DfMN+j7m/E/jgkdDJB+AOCT644KQzH8bWH2xSURdrHXtkZ0I2BTx0rdloUWjSRXCAdGGDAhIPHQcsQqDcQXgIVSIEbkCCaHGC/kMwH7CxQgQsUg8u3DJAQQXd1atDIqCFiYKLWaqBVII4IfzY7HCx41rM1g5UnvqT1L70zy9wMaTbxaV7bD6ZccGMKUoSkQyUxZFtjib2N3//eXv76lWLGw1Ls7k1crOH77nXPvdXn7UGhHYqok0+T4n0+955u2LqcIcUNrjFvVAFZaob1BEc2M2KEn4Mi1Lsq5OMXXbHMjQ/8NqzfuF6BM7uCOwcl3JMAsFXCSwSi2xm33vxRfvHF16wWZpaHey02czQduHMB8M6zSQGfZEBPohj648n9p0f/MBeeflle/bJp+3jzz1nBjcIr3OFUgJXpXDPHx58KBaapf3AL7n2AzyoLVRLRV2mCBaoyxBFllUXHZcis2YL1Qqx79BCgZ/BNsC+gefhdUjkBCKAIZFZlkrrQQwHiU3h/agHMUuZrAEQB2ABCro/p+qGQcVtT+BC9RrvgXaM6QyCmHAoUGADEAL7LgIcUJu5M7o9RnAiKEYgCFquSE185zi798cOZ75T1Xfx6dWgs7ohIngNHfMAAPw+qzp08Rrp3fRZPkk5U3k3sh7GuEhaIphnaqeABlZm81pKFg/fY0lAkkUbMghcQFKipgqoFVwvpKXhhmS0xTUDc1EUYlgpYt7i/aBYj7lMV4sgqMZ2kAJ4cIFxnZko92IZicHTtHZLomz+N1XEkYQqONcR3r7K6PGY/E7yViJORQ+2rmT8Gk8HNp5tMlFXsS5cczJVSgAprHTFKR0cfPC2C83HhUeYKwJEfR4L0gJKqtqwQCw44zWaLWsi9o8B3ortwGSMmm+cvLuApjcLNI/H1TurR1HV7OPc5ISb22QytOGwz32WaxHyuGAs4G1CYr/c6uuLebzqM5bW68UJrvm7Enzw+wH3xJLgZLhTcL4A3wA6tFttOv6A8V/M/TIi0jpc6Kvc6rG49bP08OADFwOAD7LN7A9u2CwdBwsxs+kk5cbRaZ+zdrvHRSWKoGo6VX9PKhprGWz1rNXsWT1pifoXBIkg7jWZbdl8PtVCC3Ea855FUGD9wqwaNEdRw9+AnrIPLfi/wppontO2DOADqk6TrGZf/KevMpD8i8982u67eMnm4ymBB17/Wm0F+HDF4kbzpuCDHyEXVTxCu9y+YedDzI/S+sUncVV8SBUPF/tUtSxsVfuFxhXteOSkvamKEnjgVQQR5Uk50bh6movKytv3OYVJBznIQwzm+qXrETjpIxACO1fE3+l0mADTyi23SZba91560b709eMOPnjy5MnScjDhVdnSTUJiV7C7nLAqAxABexESeTxQoYHeEKp1cGoaDSGsp8QKnwZQAknTdDqz0UiMCAAASMzIkpgAoI+s1WpavQHF98SiYDOIv0Ooj4A8KOgrAAiGNUE8slztSrtDJKJoA5lOZGGNnmpQO+sN9FaH3sWqmwCTuaBKj5Wfpacwbhwup/Kf3SrzqntCPfaeABc7+1IStpi8C4wLCTOZCHo9dRB4bSTOhz+U+y69MNUDDRAB7AFAemQ3iOWAXmkwc7IQHykZFcMBWgxyICuFRsF2wKR2VkLY4ZUUBMYDzy/EOypCOn0/VCQDYMl0kmKpbqspu1gXGcRn8We8jAmxzt8TyiIkwHtwHgp1RDDeafd43zEgD04xEWrn4bk7kf5P+pJczKZw/xWltWCJiuuLWBrikoiPp7MR9WgAks7zGcFRXS8f59LppBpl7T5O1YBtx11hl7cI8JCvIb6UhOnPtasAknDtY2vUm9bp9AQ6GLRBZCfMuQsZHoJ0q2K8swZCnZwZLrA7iCnPM2rQoECdWWrD4RbbLciMIiDh+YInHfju4MOKBKJIKpaLC2FxWk44dnz+rWITbAceinsbIEumXKvV7Fi3fS4Ab9p/o9CmUcVEpK9y8h9HAD6IOkPwIR1bvw/wYcLNDnoP8DcHqgPwodnohgUFNNaxDUdblgFMCJukqCcb1mz0+JosFTIGy8xZNrGt4WXLspE2+9DfhkuAea0q0A6PvNI7W3mK9866DzsCQ2o+1Bs2zSP74pe/woXvv37mM3bvhUuWjSeWQJgyoCLbmQ+XA/iQH3vmQ+Ftq5AzjIrGW/vD4cAHF7zy4eYyEIooxdpSAHmra0er9pedwQdd/6Uazcm/Q9dnsB6B2zECBfiwA82xwA9L8GEcwIcv7wY+oKUttAfcOeaD905WAWoPVAMLILRSKAn0oD218WzAnnUkcRLCq9t4LLcL2DzjdwAKBE6IjYD9DEwH2kDPQT2fEoQAwCAWQ43uTjPYieUZwQco/HN/NOlHeBsFfsZais/Fa/G9KjSnAB3gOnfCkKwKREEVHELOYlKgCBAFUKTFfUzJrYfxWjm1L8ilo1xNK0JyReBz8isvR3FbyRFl1WN5JwrxSahegTuJ+4EB99znoAAl7Xt6V12d8IXPgpBgDaBCsGGF1geSfOg3IKgPbRXUvyJ7QvMczAPFSj5HyqMuhCojgB86Tv9dCU6E4wngwkHHriqQWLWXDbOXgALYOhgT6CNCgBIsIjpgYK5TM7Hyn9tKHvSAjvnrFCvp+hN8CLciLIANjjox1uPMpik0HgY2nYBphXv9+N+f1XPzyjCq47jO0IdrAiytN0vHDFaYCTtVo/ilK3j8z/uYT7lbcni0zaWNJHRAUgL7UYK8bkrWwwTaJKGlpnoFC5D2lhzVnX1TxhrUwUHeCevNtvU65y2Jgu4JgLe5QJeqoOWpAx/evPLuga4ENJQXwYdNgg/Y66D3wIUEm0dzg2Iy+Tyipcp0OmBPWk4fadDsUOFRAJbE6vty8CEn62FA8GGeg/rq6JdQ9t0fWK2rmg+Lz0ZQCWEv0BSPBHxoNi1Njzv4UAY7Go3lBbs6rpW62o6U3MUxLQIX//VNr1EJdvpLGDLt4v3kqcPy1RdkcrM5caCpvn7RegRO7wgcAnwA8wFJ8nLbhVttklK9z7YLDfRRuV04kFqtmpTgQ7kGBjvCAERM04kNx30CDXCS6HY7fGq/3ydTb2Njg2AAwAkk+KXQJFoII+u0IbrXoJgk2A8AIPA+nQ72N7RkDGww7DOhIOWy2aPAshJ/dKGkBbCBfwPQANOiBCB86VZbYbnu6txkkAFa66RsbQSTot2yNsUoIW6lvUAJMD6lasfp62h1PV0zHxYWgZAMLu6gO0HgQTQPJAbeE85uqOzHQQ9L2h9ioAhsAhsCwpFTBux0OglfEtr2I9B7FYKt3uq0ooBdBQLcEpYtEwFgQKVZrRyyeiWLImiSFPv0tlbJmy+RBdgR4gKP4cDYwHEIfEB7LYLuyJIIQF5XVrSYn3RC834sMUJO60M4lINPIRUL9zUdKyJYFIKd1bfxFNVjgb00WD3Atbmd47hwbgUtXUVL5A3tNlq1O4zPBZIGIT4Fhyvi1jXwcDuv374+iwQxJdIA3NEyX0vmNpmNqdmHnPFsgg/IVhJDp1kjaVq3c8GaZP1rTz/N4EPhdnF48AFUVLVd0Csatk5ZRvSy1eoRyUQvCwCFyRSVoj5ZD+yttcziAostGwAAIABJREFUqG7dDoI5INzoj00C+IBNb2qD0aaNp5uWm2xY8FisAO28AeW2mvnAdZ29u7j4UCWH4FFOrYnZQZkPJwJ8cLEppyX5Yq7g0/v2FjEDeTDfFOzxJCZco0K0+CYr1fLVK0Op8oXVzbTYZpZeGEEtO9jSrTGIfW0P6yef5RE4RuCD1/mKbm7PNbTqL1Ha93LRll+zvLqUyTp7TZHkzaZqt5iNaesMoWQk/fg9BJKRIPV6PVZyHHwAOABQAc/BscPZCcEz1s3hYGxDtmbMCSC0283C7QngAM4riaHvANE12QxiT3IGhOtA4BgkzCZBP9HTyzW7qJiHVgBR6K1o9cD7YQ1vt1rWbraCp7j0AsggpKtA9f2Wx+50UD73Mmv28hyZPlQ3oTBeK/Og8nneeuF7bNDhU3AeGAy6dgrWqeMAxxUwZrJZ6PEPoAN1SLw10hkKSwdQSUR9DxdTR+KmmG/+5edNDZEAOsjtRe2xN40BbrbXh/15mTOCqMTBB7aeoMUCeCA1wzoSaYVwKvr/CU4EpshpBh8qehuF9k1wlwD4AEHcyXQokDSdsIOB7JUcLJjjnYyvYj5gLSPQFkQosX5i7UX7M8+H+LCDyYs18r3cr+vn3KkRCK0yADQhggoZj3huw/GAzAcYDqAVgzlZ5RBPM/MBcYacsOosWGOO99oXyIDIydY/I+DDW1cv73tWYpJkQawILM5C82EmkSFsiFg4ms0O+1hAo4MYFsAHKJvKrkzVmThq2LmNC5YkbXSoMqASBRQb4Ni2+tctnaPlYlYcZ7X1wqtFq05iJ/ChbLsIzIe4bLs43eAD+CpoGnHwISzm3N1WgQ+yMFWXaTUwXTHaS+ADFxOKt62eXtXePbeEKhcgLFTV123fbAoAPDCq8THQ5ShObd+zev2C9QicwRE4RuADVxiVxUQar9rHHwp8qIIOiwAE3SuYN6JVUAKTEJFENabdblmz1WKCTi0G6D00VY0FeA0mBFgKeA5sN9F3jQQSex8rdxF0HtDbCvYDWIHYFyE2WSflazod22g0Ye8naMZo5VioQM/nTPzw2Uj+HIDAd2oXsZe2ktiGnn0cA4YLx4Sx9PfA9ySOrcM2ErlpKFGRKr7WeH8sAxvHO6G53Xeu5mdlvJbFGbeF0zpCshM45KHNh79VUUCtE9BxgCXmlPpY6QxsBwhH6r7AM9VWEUoFoVWoZIWWI8EA3kUHQ9HGgQbMM2fSOMvB4yK+AwAKWN5RQ2RCQVN+ZhDH3O94M2YLx6z34YfobcLPPAccL6naWgDAGAIA0YYbAuzo2FWCCjmz7f0exsl5fqj4F6shwFFm4CragT2MdovJbKSkDpozmFPHHHjw26KM/0o7TVxXsbFw3cH2UguG5hy4L8vc1mWA9BTPh5Mzc5eOVKKMyPkwTyM4G0Zz6w835VQIsCwSsH1WwIcMmi1JbHENRY2c61q3fd7aTcgTyOHxNDMfDq/5QPDBSsHJ/hYXxEYjCRTRBhcQIJmT8ZT9smi7yLIpqTdC7IH6NO38uYsWx+1CgEMtEdKSuLF51bJ8xAkbtu8iYOK+dSjNh+3gAzQf/uEgmg8ngvmAAMJBHF+4kbBLa14MhzIBkCYEvgot+p2XwEW0IAQVO4MPvtKIRKewxAl1i/20IRAJUcpO1Redzc4CLyd27V4f+HoEbuUIHHPwoQxKDsN8UCXZ94+yNUH0cs/fkZy7g1JCPQbYPjepxj0cyIcc7INut0ugYnNzi79DO0VST9hOATBCwLtX7Wpsu5BrxpT7XrsDVmBdCvVjWHWCSq9qiDthqBUQrk7SgZDdZ0pwAkE52BZSxi6V7EvRPyWxbBUPwoL4bO7B06nVkyTQ2UFrVvYnbYCgLM+B2s6q2N6mdysn5vF+b4ivooFiR3Sdw1qdd2H2hV8xzw5gA3qhszkcKvQ1x8+FloOAJApRuu5C4Y7hrRbSbJBIpPMK1C+MhM1dD+jIkkh/BN/ljgGgQzoSVb0HxFVsd4gjPQdWeMEhRUDC/sAof28cJ4AuOJx5awnak9BOwucUNp8AIZRMIgHtgR0bIZ4M/f9o0Shih+M9Vw5ydFLR1/mrDTU4S9TmnBvDUZ8tF/OaCnn8O9qY99DqepDjOcrXRLyuDhSEmC0I7LkZD8GGWHMVrWlgvpRTzl8b2pmKg1vHf0d5nY7iveSeg4IytGlSi+oSdN7s3yD4wHqhu/FUP3DF2nkUx3Mc3kNsezDO6pZOsU7HAh9aXbL/1+DDTa4SaujYPJN6xA1z0N+iRVm9Lm9zRyzR8wrqqfu4UuuBNDuBD7DYPH/+kiVRx2YzJbpxjMUl5eKKdo7MJmZxhfa5YB20y4HuIjiJz0a7RZaq31A+7HWbWWz/8OWv7l9w8sSAD2A+qHoQdrYQaMZFII4bQ72DoRJDJBqI3PZH0ce5JAak37uN1zKqWb6PV1N0TCGgWdhAQ29yEMxyAa1tR8KAaLES6AwZp5keh4VnfQzrEThWI3CqwQeMtEOaCtCLr5D8eQUWYALaKOBGASChBUAhSbg3IPEH+wDrCVgPABsAVID5AIAAgAQcMNRWCAC+Weg+gMWHLyRwsJYGCFCvJ9btddjWwcQrnROEwB6JtdfbK7QviZKK7y5wiYAcAAiCF52hO1KUEK7cDbSe0pQxz6kVMMExTCc8x3arwz1PzAdUFW8GPhyrmXtHD4YmslW2Q1F0dZeIEuyqtliouqt2F8RNmHd0qiDg4DpYzjhUe4WblAgnUgukg0oFA6KE7sP+ruGRjaIOjsKjAXhwUMtBBxyP3l7VB+6ZCajBPnc0Dw/6UEFJ4Jqze1xvAuwg3He4p3I6OYjZAPwMr2NPdFstvAjUjWJscAA56NGcgNcFi0quWtB4oM4DZkNGhtVoDNYDxPrc8Y29xGVOf4xPUVVdfyyyhzxs1N2D1iDkEm22igE0BalLOJxroogpoaJU9X2rk2N/QNkxHroTeGhATnEtkEuk0kiupbbZv855fBbBBxYGsNvC/nqOAYmsWe9ar3u+sJpdMx92muqkgAm5B7UTdBqgWMhZ6w0lsXKSSENAp95WILR4Ll7nvYqgm57buGT1uB3AB/iTR5bNJ9bvXycAwZ6ggvmwj/vvJuADEmqADljIQCsE0p/WklPLfCClcz4L6HiJGjubQHRdKGTH9Isv+jAZuKwW75TIVUDoK5Q/0DXdTYPhf+U5eJoswEot16JegyA5CGcV2tZ8AwmjkZLpjSCkGgaqZvgtPkdq4uVxIfYiTXP9WI/AegQWR+DUgw9+upUqNKjLQawPaxzWitFoaP2BaKCk+7YlDqm/jQkcYK0B+ABGBBIld8MQWNBgXz50IQBq97rnmNgDWHAABAkW/o7P7nSl/8DkYl7jektmQrDZdACiqm8EEASvx/4qhoTaNLz10Fso9J6rJjpssWEPql5bBvVB2M2pzWX2chCmyVm6uWo2x/7FNgC3iQtgDxN4vwholCidVaBngDmBuIOMBzIdEBOJlowkU1sl9mroLAQbVxRr9tV6VLYwOGCPeYJ5hYe38hR3R2W/5FygX2OA6lyctBCx3H/WjzlL1g5APRR9AqiGhBJJI1o7cI9x/qOjIti/0gI9rlun2SMtOY6bBB8y/CEwe07drBMBxHkPslk1OFzULMtnZD2gZQtsEc2ZYJEb5s1xHg85Ku4APoQJB7BW8RsKkZHFaL1BW1qzJVDKi0wByFt0aPOz9/VrO/voOI/PaTs26XWIUc2W7wgt1TPbHNzgHD6L4AP1paC1NIfIbsMMbZdJ2zZ65/mdGkxnwe3iIJoPtGHiAAp1xcKIig4YC7APw++BarF/dgxnC7ELahEWFdHrFPTBP71lG72LVk+6FJpEHyvAh1mKYPA63TGE/O4fvdxN80HASUPgg6nCxGDR6vbFL//LqWQ+eE+nKmVVwABVDbRkQI1WoARuDCmvagPYydJUgReWzNLD238WEbRsrODeErzM9X6lhVS5RYSNJ2y91BDxKIgxWbCfCZ7P/Gi6+YiWyqqNEyhC37j+tCJg8im1/1jqtO0R6/M5qyNwqsGH6p5RMrFEUQ4gJrQeMugyBNZDklir3bF6Q+4TCBKQ8AMYANAOG020PGwHH+B2NLXBcMD9BH71YEAILBVIis8ByAFvc6ypvV7XGhCQzGV16S4XZXsFtCNanJnYn5wmjz0VzyldMKDfUHW9WKYj+wIH9sPMphMcw4jHBWcOJaR6DkUni5Jyhd58Vu+PHc7b96sqw0QuFWFPA5hAK3FcN29rmNssRSuNHAncDpOwAlpRkWiR9Sm7VIqxQZPEmenFdF61YVV+VzAyBNizJSOAC5hPmCsAsnYTkST4ENiIDp44uHUQ3QeME4AGzHcc6XQ2ozA52RCttmVzsH+gbTIDp4SBAlui4HoR163VgO5DzxrQBsvjAD4oqTmVDwcPg8YDYjPEwekcDhfDwJbJLKNjnOIbdSDvP06+3eO3M/ggls7iPSULTgBojXqDAATidsWybBgrhXKLee/Ag+6lkzAmt/sa3K7Pc6vNKvgAAG3rJuDDaRacxKIF0UmBD/USfOiet3r9DIEPB3K7QIIXIzAL/tIKj8hsAMAAIGIw2OIG5ywHxTZo1oAlkNS1sbXA7WKjd5c16t2g+VAjg2Iy69tgcJ2ik3OYPO/7gem7g9VmWJ/jRJoPQFMR/CGYS/O6feEf/werV//1M5+xey9csgyBJwS5Qt8lGheyOLLN0cT+5u8/b29fvWzxCWi7KHo/ucCLuQLQwWoQCgXtc2zXb1y38Whi99z9kDUb5yzL0JuJr+0bPZd1IHjM+at+4hDNgjc5pG2FOIgyGlQk0PISogY3C6uahlVD3qrahOdJ3o3sdGIZ+WiTIdzBjVjyROqDVQBWxCnL+/NpDWD2fc+sX3DmRuCYgQ8a/6Oy2lwKPBf6SEM7FwQZ0VYxliMFkrMGKmyxGAVi7w0JNmB/oL5DAiFJ7HFiITjzAQkjwAe08snxos3gOGg6cin0vREClBC0hI2n2icAQLg95piJofQd5HDhdodY21C1BiCC95O4JY7J9zoHHpaBgxCI50hqxaAYTybWbAD8h3sHjhNrp6y+Fvur1wvk8rrANhbyPwU4uOCfgCJvpUiZYNMeE+wG2Fdy3w1oQqjcE6+IjDoIuI7YqxCcUnRyNmWcVSZRq67FEt280o9ABwSyCAR4yJlFrNSizXHp5FRQKMGsnZ63n7VSba5qycUDLUYOfjTbsLIF+weAyNQiv09540hosJ7AJnZDomwGvZTdLbn3c2zH8blK0HEd0G4hyjrsVqGrRtYDeuhDWyzhzXCdT0LSRm2uhZ4ZBz4VR6rd1wFixJ3SNIlrMdcrMM/gVMfnktLvEWEQHC/+XYKuawDizsxykcIWmQ8OPpRtF4r+q2H5SZjHBx1R7BXMj+bIq5IF8CGh3ebpZj4UVpsHYj5gqgShR9Hn1EYBChg2kPEEwdo4tF9ANVmVGwniaMMGtV8Chw3rdS5as9njgsQktgYUfNMGo+sMlA6qIyjbkh0e2AyTxGbTlJsiwAeolqd5Yn/3xX86leCDV/y4cVPlHVUVBCFDG06u2Jtv/8Ze+82vbTSc2ZMf+xN77JGPmuWqNBSbW6XUoLxFCb/4CIHnkAeYqRZZFrzKUdlAEIaAF1/Xrl+3Kfpd57ISm6GyRzRQnEMg3aiUsFoSJ5wvjXrd7rpw0VrNhrUbsKWT+nHEWAlKz6qYkP1Q/KclDU4Ya/DhoMvl+nWndgSOGfig5eWo3C6q4IMzH8oQBwkZHAXARAAIjf5iJPsRwICaBPGQJKG9QkKSLf09irYxHxAQY01FUg/QvdFokf2Aqq1oxG6vlbNfG0wLt99E+4O3TuCYAGxIoHLGZBH6DkjavHrt7ht4nvfxK6kM+922CqDPXqzP2K8lYAnwBEkfNSvqCOh1zkoMlpPcVb87tXfFTU8MiR+KIggkJfYosAAaDgAMIK7NajWvPYouSqiC1xzfP2xVQWdBAAHCKjiqYL+DKvpsqvfE/hbICEvHVq3yepG3vFZ+FR18QKxTbdPZDYDYqYa+k+jzboMmYVcUlgSSudaEtCXgcmYCaODcgNbPQM5EjAjsJYka1mluWLt1zpKoaRm2ehYabnqpTuYT5gB/QowWoxV1ZuMZ1ha0pkzpfLEo+ylwkSya4z4mcOkp1pfVs6w6L0WuDX4XkXRDIEKptmmBrQBNS0e2sjy1Zj7c2em/G/MBbYisWZ4xq82S+bAafKBEwbrtYvXEJeUp9JmV4AP69kbUfgAAIUtHoPn4P3ocxXrAYiB6omyTajWICV2wFsAHUqjUxjEaXSf4gECJKPxB7qFdwAecgypY0jbABUdwOcsT+9v/98unFHwQgg4ggNUWgDyzG3b56uv2+zd/bq+/8bJdvXKZ1+QjH/q4PfvUf7Re537L56AgB3GzJfCBJmGBIkmNCKtZCqrydGI3JjO7MRrZ5o1Nu9Hfsk18bW3ZYDi0aZYG4CG1KdS0YSdGj2q1WQB8AGCA/lDYwyXo/4ti6zSbttHt2fmNDTvX69mFc+ftwoXzttFuWisBQJHwdQwOoT3C1+m41uDDQW6i9WtO9Qgcc/BBUAQeB0l+8cqqCJvvImoVQ1UabRCgMWPtAqsBrRJUxQLTrYZq7IzCknK1AJtBtPXltguwGPAAqABnDFCDe71z1GWQ6CT696V7BGHBQtwyQTCNz4U7lMADAB0IzABA4LVV0MNbFvF+ADoEQKgdBM+TLo4z0ZbHDH9EcgflcThtyOoTgD/aL1wkWpnx8msPMv6n984BmJDlKZNAshsoHDmhMwp0lTzW8YRQ0xfzDy4Noa7nlJjQluNzBHNQBRHFTWI+gDHqDNBVrJZwfba1zAQBgVAo4J3krhmV3y1fKRUVtrcrHgR4ENAS7uKqWKbrTLCPP4A00DCABXuh5xDZPMWIJdZpnmOsWE/ABAoQ5XFPtA90C7heRwAfkpwaaIMxHC4GbMnx5VDlHl8f8xPQeiH3gxLcLMVpSrbDsmkH+2pZQcfrsLZirWryPqlLhJRKhs4ACuwtLWTrtosDzcGjedG67WLFOBZtF9vBhzPVdnEQ5gPBB2wQQOfBfIiEtg5HQ7ZbYKOUzLJEB9k2EVBc139AMkt9w1q9AB9qNVBdFZwNhzdsOLphNaBibiO13/shLEZVYUO2E4ZFCcEeHDa8ZQAB3DSP7b9/4UusWKnt4qLNJzMmsDU2mUWEVdh2MZ7Y33zhTrVdeCBdpZbpZ97w3OTV81maWKZ0DkHQhLaH4eQ6AYdfvvYju3r995ZmWwp08qb1OvfZk4//B/vw+z9uzeQuqxn67IzsBFTYBEApiIJAJJgLk9nU+oO+vXP5ir317rv25vUbdrU/sP7WwMbTMZ87r6mXk68NAQ6tNRGYMwhD8I1AC0wGnQ/tuRw8mOeWODARSRn+/MY5u3iua/dcOGf333eP3XvpXuu0mgQt6gAf+PqwX9PKyzdrTSgnfLnyvRgihU5c2AnxOmd3nMqIZ79314Gev1xpq/aqLwqXnuJ+3j2M3MI4VVqGfFp6WEVrusOUuo4YfPjT55+3Z558iqr1BJrRXOdCtHFs/cnEvvP9H9irL79szzz1tD3/7HOWQ2TO709nPoRbrASdD5L8euDpujTh3diWDytnAQtI9JutpvW6Pa5tcDGoBfAB7RHuatHr9UKCnxfgA86z1VbrA9h/FK7s91mJ29g4z9/LAVHrHvZFXC58Jp4LPQBoDQH44HNJPxclHd/RYlECIw05RRHEgAvH2Pp9sDIAjHTJkBBtGWvVKntkHIiSWFSc8P6bN7b4vdfb4HuUc8krinJnKBOcPUzeO/aU5T1xcZ0vD8sTYV//K62B1TNd1pnifoXWCYlFzjKwEsRMUCXfr69Ar1JXpFAP5B1B8CHMCdcDYVsg6OVsbwR4LnAMwL6q2WKYLj6qiaeDD0vnHLRN/PqJ0h60KQL7QhGRKue+NZaAn/Y9//vC/KiWhCovL+dKefdqP9XcxQOgWjGryHbF7yWIDaYImYxouIDjC/GIyNrNc9brXrAGqMlsu7hjE+0Wf7B0qzBGuO5RPWf78dZwi0BpGV8L2ioTea0tx31YFsGH6hxx6+MVe1pB34dQecz1GeAD2tuSBNo6En9VD7BaMsqFa1XpciHAWwFQHPdRvMVT8IjeXm0Xup5YN8FyUNvFpk2nwe0itBeV2wxi/1XX7IgO6k6/zRp80G5zEPBB1SRMEOj/BZHCyKw/7Fsflpvz1OK6etaQ6II+qJZU0OrBNICATNOyFAsEEshz1mkj8KtbFOekwcJiczYbWpxA3LK0DfNwYfv82T5ZkYSTrgXVcn28KLCSAAtUVlk6AYjo9nrWH2f23z7/j9aot+wvP/Npu/fCeTOwIxCfAGiJY9Yfskjgw99+4QvUfIgaTUuz3Bq52cP33Guf+6vPWqNmFi9s/mFbZl9tiCUOElMHm1Ns0At+7FT/haiYKL4ab4EreC6BB5talo/t+ubb9uvf/sxe++3PbDB826I6Nn0g6pHF1rF01rB7Lj1sH3/6P9l77/+o5WmbgdMEQmfNlk0ZaEW2NRjatcHALl+7br9/8w/21uV3bHNzy0aTqY3y3KYI2DKRBHFMELKiqGXQgih3y2AhRrEtDE64noXvdwAr2JrhXwpo4gitGTVrQhCu1bS7zl+0B+69xx5+4EG779IlO4fkAKrwCLoAngRxJiHtodUDIwmZ7QCKsCeLAZEaOIip847xYGwHEcs7vbDdwc93WvjyIXji5ZUNtMtIcCen5R97oecSoZXIn+IGia+telRT8Dt4wrfsoxWEiZYNhXNUV8FWijVHvSJZMI4E1FS4PWVAerMY6haAD88++ZQq/YIbw3cwzmPbGo0FPrzySgE+WAbdHS/mCTDw1bxMJ/e/UDr04O4BSBwpYEux4zkTezhc4MPkYgEAodQJwnyFCv9g0OfzBT5IfwGMA7D8MHdb7RapwGDzwbUC4MN0ioS+Z91uLwTCoUUtiC3jPcYEIFDJnFm702SbBtYyrN+49mBAgN0AcAAtIZ0O9Cjqhbgk32M8suFA4pH4LICxAtMrySj2Bc4a6sSHXFOVZuzXo+GQLYcAL2S9iX1SVmBMhINewKFArlt2r/gbh6uNPbFgbQQApshSHQRwR4lyVLTl6D14L9HsAaw+morz+gMoSmfou59ayiQZrwJAIAp8AQVwiH32LZ84nlW1NA33bbh/vVBSVIFD0q69fqWFSfiA6o1e+Tnc345PlqCmowXV7+VbVaMpvlvxtOXX3ezCbkMlQghXjhh3V8QoHMdlfQsMJuLEyNAP3W2fo/hkWeW+2eefvL97xCFNjNyiZG6T2dAGcLlIpU2j4t7iOrn/FfJOjs2KjalIOLfv73x2IPHI6ARtuQ3Goq1m2+KoEeIGsGYBPoBhFBLfVbxpFEYJVIT1YkEPyHVz1g5ph54hYclFzM/2M4qmprbVv0GmPPI9zmI6ujg7TLnlqX0AfGAyiv01QT2Abo/nehfOluDkwcAHR6aBziNz12Y9GA0YzKASkNRFpQP4IKooAuTM8mzGIC2qNQL4gD7bHq3JAAAAqBiPt6w/2LRsPrUE4MO2cHRvMxNJr2yjtFhVqw1yush5/Kh2IWhD8Hdtc2x/DfCh2bS//PSn7Z6LF8xmYArklqUpA+gSfJja35L5cGVP4IPHQEjvFeEdkE1c9I9KDdoBCMVOEDJxG6qQxYWbO7OZjdIte/vy7+zlX3zffv+HV82ikdXiEWTXCAzkGfoyuzYdQV14w574yHP2+Af/1JLaRbMI4FDD5lHdbgyH9sabb9lrv/u9vXn5sm0Nh3Z1EwvKxOJ6Yo1W06BbnYVLVQSuoYrrfafV0HFveVIJSvB6+o6EwAUiWmlGRwyAEPdcuGj3X7rL7r/7kj360EN2z8W7bIPq8nObp6klUBdnwUXILM/fHTmKBC/QVMMi6tvi8Q7E78yyXaXWVo8AwZILnNHDnQmeAnvhUNiYdPXxHX/3yhiAisVHkVKu6Eu/M+d9lJ8qoMYDcJ07gLAZLegSCtKhbUoUfq/uKCqTqGq4ixiJ3uyOclaqRwirAsKQK+BO46aZ2zhL7XsvvWhf+voLvK5gF2WzmZ3rdAzMh2XwwYHEKIAP3w7gw7NgPjz3HEFd0qwrCWB1XXCweBFcufmos2ZcnFKw/iX4oJ5ztT7AxaJB8Bu2z7qvw46TQwBybIOhwIeNjY1C/BGthWixQOIJQII2cJGsm/G+aGkAmAEAgkBwsIXztgms2dgnh8O+TaYD7pftFpJ/gBgCD1yAUgwJWIA2rdNtUevG7w8kxBTEnMA6M+hMhPaNEoAoryv3C1qfKZkdjqA/0ecxgvkHEIVVKoIPYCKC3QgwxBP2m4/7nXmGMy0dfHDgoaRgS3Hdk3gXOSOXhAEMBbPDc2h9OU/VTpGB2YC2CnxXMYUgBey/F5KWvZz5Tpoau722auW5t9jH3+0gQfxtZxRAU6pAN6rS06rsk1afwwmkYe1Wz1oUnZS44H7XhL1coTv9nBJ8gJYaKiYZ1wi0XaQZWpoh8q15vHytDnK97/T57vXznQ0iUB4FzISxO+xXwYLA2okCJlgQZNfOofUlTZbysRMoGBJfZcDhaw0+7PXa7Pg8Lx4SfEg5b8Ea2+xvCnyAAyLdDB180P3vrOdDf/5xfIMVzIckbtn5jYsEWE+74OT9d92t1f5AbhcQmGTSgOQ9szxWLyuo9QjUZtMJ7noGLHKqkFd1RAGmGfuzAD6kMwRBdW4o589dYFAF1fHxuG/jCQI7iEGK6r6I8e5xAw5JpaiNvpBoYUHAmc6kMYCACz2vCBbfvd63v/67f+Dv/oLgw0XwU48f+BCqIOp388QtJAoMjgBMYHMCUKR/j9K+/fqNn9uLr/zILl99w6JkZDnAhwggjwJyBJ0JwIcxhJ4iu//eR+2+dIm7AAAgAElEQVRjH/kP9tADH7Va1LTxbG6/eeMte/3f37ZfvPZb2xyMbYzPQ5IIAUivGqFnVYRRHtSyYOUy+LDXNcITXOEsSrr4H3zTwcqIE1K2sllq+WxqieXWbTXtvkt322MPP2SPvedhu/fSJWs3m9KUcHGrMEcqqUdAX8PxVw5wDTysvlq7gQ+0nctlreZ0ZK8mQtcDNEoEk0iqEGTi0uLnJDl74IOrfSPpm2UphbWQHIkdEuxkA7aAyjudXdxqraAK7JF/GwBLxVt3DnzgafmxVCq8Cq6933evq0R4Hi2hg2o83zNUWPI52QRgFSBIReUMADiVp/m4OfggW01pQRB8aKH6BtaCBTvNsdXrEousJ2Ar6PpRVJDCjrgPxFwYjQC0o/2iwfdBz7+3T+D9wdCgOBfdLRpsEXFQDvcSbEBHozEBDopHNkoAQ2tVab1JyjMF2rz9Y2SD4RbvSWhG8DzAFCRAgcqM7le2jKyqIO7zkty6pzv4EJIHThxcewE/0jnA3xTo6lzEJOAc4cYl4A/7CFpyADjAfQHgA+aLNBlCIYX4kBgP+3uoir+vRwFw7JI47fCGXjHe3+fd3istcKHcef3+U+BABajt4AOu2XGfkvsa9PLJnKvQBgHIzOQss/Fky4YAH+bTIFwa5l6F/RBm/u29eAc8x4O8jHcN7h1f0whACWQE8AAAGQAs5pIAUzG9Am91YW3XP6osHgcffA/cA3B/kJM4a69xpzncrtAqYVt9yrYLGBOwNTy06IsBoXX51IMPZD4A3C/dLsB8AJB22sGHwu3ioOAD0ko6XCCpAKU+qdG9AII4EwhlsTcSNBuBFHTEINUJTAgEy2I+gHbS7WzYuY0LXCwQCOE9IN6EzZ3I2JKu757v3+CxTgnDIHRUZUAgycFiBfoWAj+Ifr17bcv+29990ZrNxjEHHwAohKpAoNI6EwDVmSRBIDWxeW1icS2z6/0r9tobv7AXf/4Tu9G/YvN8bGgxriUzm6VD9gLzbeZYyNuWzRKbTDJrJF17z8Mfsyef+I/21rs37JVfvGb//uY12xxlNktji+pNSxHkM87DOIMdUqNtGCpsbHMOSU1V6OqgCXwBPhRWTCFd0Mmr3zl8oVkUbAjSui23ZhwTeHj/o4/aY48+Yvdeutu6jYbVSb1DS4ZQctRhUF2gi8ZyB+VJaKrc8w1ytE9cDT4oQmQ1n+1TwZ4uKMRLBV1e3qz2cszdCQeg5nIQcLqZD4yvglgqGA6s8qAVheV/sXME0gSl/SBWh2HCvC0ee42djhH4oNhjufLp7NgKq2Ov07YCPrByjxua4scpmQn4QuUMLRcQfcQiptYhXgVeh1XMBzF5IBrZp1uGBCFlmTnPcrIpABhgXgMMECtCbB69P6rsLmg5seEIttRonZB1pt5Lujp4gF0ikGJI0L/b6xKAEPsFGhEpRS4hngygCp8p8UqB7mXPPsZXbYZqPwGujs+HSLRbiaKHGp+NzcBBkhMGPlTbLiridly6A10dYsuBakMmEajADjqQ4QArQ+ofMZKRUxdvwTA/mPTtF3gIydN+7bsOAz4cgMaglxzg3PZ6Xy49r5Z7AcUBocpnn0XwIcR1YkkhEpnZcCzwAf3yYjycTeaDWojFDMM6phZdxQ+K4WVN7PbFRRfPwpzz+eXAtG+Wt2/OH/BWOXkvC8yHKEYuIPABeSHBB+iXAMA9Y8wHrK/UvwjgQw05V9K28+cuWlxrMNY7zW4Xh7LaZAJB4UFUcwL4ENcszUEPUx8rbBXBXEC0JCrjnMwHJrmw2qmBHoXgps6WC4o9ThHQbdl0hjYAKf3KnrMUbCopUbvchyH4AHLMhxAQVQgLSisqPV1rtxBsyWcdf3/76nX72y9+yZqNkws+zOdooZhZlg8tr41sMLpmr/z8J/azV39iw3TLWm30yQAEmllMJWVVdwgI5Gi7aFotrxvy9jStWaNzjz3+xP9ub/zhin3nuz+1WnTO6q2LVkt6NkNMBkuTJLZarI0yj9CmElmEwI8VtJL9sMyA2M9qWvTBBtZD2b8qFBtCcUgsMF0gSolEBnRwLHp1AGVgdsC+Lkns/vvvsw88+ph98JH32oN3303qeChmWQIncQDs1TzXD9RbpvdCad/PyZ2C524HHwK1mZXmCecY7mf8zPuwlkvsrrvB4KHfH1oUJ7wvAUAgmNgOUp1+8AGIAxIir6veuLFFAVcknPfed5/N08xe/90bXGMvQhA3Ta3XbRNYg8jqvh7HCHzQMl9Wd6t1XrfO3de5EXyQVgyrKbx3JeSIZB66DWAJdGGJmaBnWEKzArx2Bh/wNwACfexV0wmZDxI+azAglh7EiNU3seocTCgXEQXR6oPFfoc9E/ufwIMOgXAlu1o/AWj0+5sEPQh2dAAwxGIp5DldK0bDEYNxgA/ePiHgXQAE3yuAD/hc3IJ0vZgI2AArCboR/Gy2iYj9wKsSku99jf9tfXLJZNDHettFRVmf4KecI1xbAIEwWgWh44B2CoyHWkxcYFh3YdGSQcHGCuNhv/tAwcjYKzoYgIAFAGIfA4truE8JwrICuY/POcxTab2I6+TAY5kE7th2EZgP+z23wxzm7XytRBk17+iOM9q04WQLhq46DCZsAf5a6irYz8y6ned0qM8qWHEeTwpE1RrlgDzWboj3dgTAwjIZtnz7sQ52HYgdNVsOdRZn7sVyu6B5lNZeBx+GANwhnnoGwQfsPgS2kf82uCc3krad27hILcTTznwo2i4Oovkg8CGTRkMG9VL9PK/NA/jQD5s5quDqpWSFk3QaCR3QupEiQg0OOoKu4QiClaCyIggDYKAKk5QCK3SoBTR/FYVRNF1Q8bl1h71MgnYxj7XdVoIDhBS0WCxiUA1/893L9g//8lVrNurHmvlAEAdBRQgOcZ6qjiKAGltqQ4tsbFe3/mAvvvp9e+21V2w427K4pYUAMRMCL4idSRMDyKRE/9h3XxNVeDpDj3fDLt33frvvwffbD3/4c3v33al1e/dbam1Ls9hqSdNqSc3m+GybWl6bEjiK84RfRchdsfg67Cq8DETgDDIE1hVVIs03jkzQwkjVJhS0QNrNhr3n7kv2sQ9+0N7/3kft4sY5S/KcjSwNBuoBgKhUgvh2hQ3YYc/idL3e7zOvHCuYBPAwtXfefctubF6zCxfP2bvvvm31OnrM2/bW22/b+x77oDXqDXvttddJnXzvex+1el2MJCUR1cfpBh9IcQdllDt2zbJ5btc2N+3VX/zSrl6/bh/+8Ifsrot32U9/+qK9++471tvo2bA/sEff+7A988TH2E60r8dxAh/IfF2klvNfZMTvP4nSwoYxDM4bIQACYABwAACCa/1A3wDrP3k31BnZDXwAmQrCkuhbHQtg6HQZ7GofSfn+BbjR7YpeST0Td48QwOGACJ4PAAC/AxtP7Q8lkORsDRy77DebFKnEsWLNhuYDwDt8prQfOgG4UGLnYAcp7HMcP8Bmgfqz6ZhOVXgAfADIhWOdZ4E5QQeN485xD/NmWXAy0LQFKIH1Au0GgO1TtVXMU5tmU1aiis6jBR0Hn4/6rpYo3J+gjgTh5P3ccIEmvp+XlG0IviHt/dW8b/bJfnDwYZ8v2/tBLT0TzAcd43bmw1kFH9gqRBFs41ztw/1t0pflKjunVjMfDnwRjvsLg2SP5ohayZYdfbzWiHUYArpop6vHSO6q1pshgCta0ZahmjAPg1PfcR+W4358Ah9yA/MBmg9ov0e+CHMCtNbvBD54K/lxP7+DHJ/ajbHfVMGHzplhPhwKfHBVaAVSEJVEFUXUe2zooNOMpgjukIhKXRzgA80E6MaQWRzV2aeF4A/9tuhbBY2VryGrAgssVN5F1Sk3wkUkU7R+TAFVdxRLg5dco9iMAgYEeTETHFR1oOgNex5ZGYHyUmelcTgY25vvvmtf+ea3rNFs2P/xn//M7r/rkuWzmdXI2KDv4/EQnASFiecbcSJjjIFDgPUwTftWi8f2ztXf2c9/9SP77e9ftslky6LG3OYxqj6lajatvFyoLvTGyt4LrhR475pN87rNow370IefsTzv2b/9r5es0bjb0nnH5rWm5aAK4T9oS0QzqyWYD7lF89jieUWdv2IZeJCblkBSKdvNt/BqO9Y4sDDopIHfFwrtmnMS8dOI4fwwryBOWc8zO9ds2vsefsQ+/tRT9sgDD1gCrYHcrM7MwOdP+d6cv3Du2G/V66AnfUJeV7ojeSIgNfjBYNNeeuVF29y8Zh94/2N27dq7dMM5f/6cvfbab+0jf/S4bXTP269+9Zr1B2P7yEc+pjaseY00yu0Pr4ydvhoP19MU96jWPNjYTtPUXv3Vr+33f3jTnnjicbtw/ry99Mqr9uabb1o9Sezff/97++iHP2x/+vzHrdeujFe4IGI0FdIwK7CcOy84WbhdHCn4IM0ZJpbs1UcgL9YDmAQYF7AMkKxTkYiuzsE5hLe+HCkGcHCyUnASA4j1BEKNsL4DmA0xSjEfJHamto5JwSagi0SxiSl4lgaF7hXsm9BtALiAtVzHhSpIsClDa0Aq7QEcO0AHiE/CBcMdYsYj7KECESQe2RK7AuKR2B84D1h6CvoFaiOYzsbUv8Df1YISwAey1pyhsQgKHb8laQfwIYCXzmaBYN94DJbJmMxMAvCBXcnxKYDmct33GGLZwYJ70S57gLuEFGPPQduu+VBl8K3eUyrnts92CLAP1elWBb60flaZatXT8DZXKrKHhzNwFtmGRzML1uDDqi0ugA9RbrP5lHvoaDoA5+psgg+UdHEWW4j3i7UpyJV6ZYigDYqMDWs3OlaPm6Gt01uABQBL0yYUN4KThutReYve0czws/suaoPmakO2WZQIyO6PsHdCyFkOGMuCk6cdfGA4lqO9GIzrxNrNDXYAQI5gzXy4yf3CCeW9scF6Ewwnr3Sij3QyG8mnmqyonFT82jyzNAUdFdZeEIhBgFWjPSMCgoJ6F5BdV/RdDT64poD3UoqGxQUk+AJDsM71HKCIC4YFFhwiT1y8AJjIOm08nto7V67Z1771/7Gy9OlPfdIeuPsey6dTyzOozcsN4c67XcDRImg0BDAHSTfUt2GjOcuGdvnGG/bqL39or/3uJZtmm9Zo4grMLEVbBONeD5xKMTJS2Crdnvo5snmtYdO0aRfvesgeeeQJ+9VrV+zXv75s7e79Nk0TgQ/MHuDjC7aL+qsR+LD1ItCHq98PuhyvCn5YA4AjAAuXpWd78VyKUqqqScZEACZYwZpOLMky6zWbdv+lu+2JD3/YPvK+99uFTps99NR9IBijaoPgLdg57VM07KAnfIJeV4IPVXE/2Cpdt5dehqXrDXv/+x+x4VACe72Nrv3u9Tfs4fc8au1m165cvW7Xr23ahz70uN196X4mTQAot7MfTtCgHOBQqdRNUNcsnc/trcuX7cc/+5kNxiP7wAc+YGmW2dWr15T35Ebbyicf/6j9b88/b71WSzTx4HPuyeuCC0b1mE4x84HuHIH55HkiwG3sTVjvaa/c7TJIdeGyIvjk4JbgAxJUAAxoefA2DoAYAMyx9p47d45snSBpYpPJlAk9HvgMVOGK9YeBryf1qKKrrFe2a0DEEuwHaEUIOHDrTQCf+FyAHxKfbFAfAtd3NgPQNyQ4gdfic9HOpEAbDAkBEcTRcwDWom9D1wLvKfABLR8nEXxQgMs9qKr5UAgeC2hBFXkIyu+0pPxibxCwUO393glsKYFPymKswD/VTqMiC747UC22nixMq8G1evu1n6xO7g8GPpArRPDBdUYQ9+iY3NYYIJZiIj/mVJaieUbGkOaJ2DW3AnhgGjnfWfPhbDIfnK2C6wY9Eojbbp1p8IHMmAUNLgdwQyy7srUIdPamNZIW5zjWezDQ8F7UlnL9iABaBP1yMdKCPtABtu/1S5biC5HRYK2eWi1BUbNmg9EWme5oiT6L4AMKuwAf0hR5cd16nfM0XqiZ2i1Ps+bD4ZgP3NTCZk8LNlHAUOQmnX+eUQl8NIE1EBSilRQq1oE4pUS+EOhgQ0PABNqp+jGrqtWhZ7zwD/IFp2Q/UEUcRAcGVFpQkBiivaJZb1EIE8wG9Me6grhTa7Hh0kt9NDJUjRDwX9sa2tf+5/9i8Pbnn/qkPXj3vUxQjxv4gAABAASDajJDUMWZWVYb27XNt+wnL3/HXvvdyzaZ3TCLJxbFGfUdgJwzlS56T4Uiq1vBJefLaws6BVwuJlMsGl178MEP2cWLj9m3v/tzm2UdmxvYDw0eBBmubJFRpZHaHh78OQBxSLbATgEQQviZMg1OBPm2C/QKvyysVouWDYIKuUUItsYTuprcc/6CPfFHf2RPfeQjdv9ddxld78mAB5gCRoXANMyx01d3P9y+KfDBg3ZHsyFC27d///fXaRd26dJ5Bv6z2dgazbpdu3rdOu0NS8HesbrN57Hdd9+Ddn7jbvbDgSHlVrKHO7qT8Wq2XQShyRzuP7OpvfXuZfvt796wKZwVul0ykjpt9Aj2LJ2lZEA8/MD99v6HHrJ6mJfq71f1VoStClhWnbinGXxgo1+ZaGPpmaWyyFRLhNwoJO4oVf1l8IFaC4Mt7mm9HhyRWsUcdzFKzKxeb8MaDTEo8OC+MlRrB0DvFnQfaDGLRyVwLph5YGWgXQP3xpTJHgBwgPNyxsC80BeAAiiFA1jvdkt3DDBmAKBjL8Xr5bQB3RQXaaNUkzr2oMEUigIQu6SYJebVSQcfivW+EisESB1sPDAfBsNNm06HAn2CcORq8UjfO5aiad9RdtkAeFsFWqZb/bn9H20C2VIjwW71REsuduX+dmDBybDPs92nnJdYGyCojaKMWowCWzCsF2DhTGbSgXLwsmwXOvqa5G6Ck2cZfJDYMCjaEyZre2I+VOXRTsaWt8ejXG4fWi7+rLgZmZaohbhRr3MtpR0nXY20prrFt8fDBRNi3Xaxx+tyk6cFch9Z7POUzAfsw6PJkOAD1xgwps+Q1aYK8jILmM1ytgZtdC9Ys9GB2pxYamSMe7EzZDCckyf/cUirzepC4F7DAB+EkqOSgKoPJtc0nXK04iQi86EeQ28BARPoJXmo9iDgSoMFlgIjPW4GPqBnJqLCOCwisamiioUFBnTUdhNVKvVoskcMAEisQJyVpAxsB9AwIQ6GVoHErm2N7KvfBPPhOIMPAFsgGKn2Bog8zg3uIDPrT67Zj178tv3q9Zdta/CuNdsIwCc2S6Hsjt4rj5w86FhCkAugx69BzZKoYcMJ2Awda7butkceedLGk5b98Me/tlr9vOU1VFsTyadTkR/ZjtgnDLVXCE4e9BbaCXwgrIJKDYGVQJAt+kiVL+Cmx3/8XpbpLZtNKdqH2x4gBFgQH/3Qh+yZjz5u77n3XrpkRDZnGwZ70ufQ1yyFNA96LqftddvBB1wPCH5ObTIZWDYfW6MOsBDibjOL0cKUgvZcsxnE+ZIeA4Wk3rZ6ooUYbjiFeNxpG7AV5+PgA8CYDPdNVLMJbCGnU4IP4yyzZh1+903eb9AwAaDbTGJrxzHnKJOdwNapgn/hZizzX/x0nMAHP5YjtNpUJ7/AcQCicKcA+EBQoCmhSIIPwVqSQ8I2DQ0OhAjBbgDY227D1aIddBuwd8FaesAEstsBMNFRZQ06Exn2QNhGY92NaeUsC02tt2r5KyvtAu3BfhhTRwLtFWjVcHCEFy2IQEIgEsLMAJIBPugcYu6D0K3A5+L1dM5oQZhSwq1ifbkEjpT08R/AB4yJAxarmQ+yrjveDwc+q+COxpgCkgAfCD5tkpUpDiP2zyr0sBukXOEFFm4X28ek2jrB+4+3o0BF4BEAVF1QFPMQX3jsaD99YPAh6H0QEBNwhYfmPVg1EeMuAGyKfyIeF8ZqMsMclK1jteXC/32U82Bttbk4mlK3UXKMOSvwoWy7EHZ51qw2g8bDwu128/JPnoH2j7g/YYsiAGLkBwm0IJyBFEAIufAFRnBVVPYoJ/tZe69gtSkbY+R4AFprNkar30iCzSXz4WxYbWK3kWtZzFZPFMnBfIDjBX532sGHQ7ldcDMvvKor4EMNCWrolaXrxcimKXprAT7EdBlo1VuseGIjBkDByec+4gtoY4nyiFnBTy2/mFjq4nHjRtKSYFNvstIE8MHdLoDaKyBg6snv2Fjx+dh4WQWKY1amrtwY2le+8W0GbseX+YDqVbAtrWWW2Ygij4PxFfvl6y/aT178no2zTUvzsUVogYhB4wZYkbKCL3GnaoDmo1tdzMP48/nQ7ABzpGWTtGl3XXrMPvCh5+xHP33N3r4Mh4INtl7kVLLEV+gvDuPtwYuCwN03jO1HVVmtA4Cwav0WqKBe+RJ88PYSBX/EETHXvCKc55Z6ZRhuGNOZZei5nmfWjGJ75IEH7RNPP2UffOQRa8URhSiJS+ZGPZFDkjhO3TYUMD5lNzVQdoFoz1hlvHb9HZtlA8iCEpBA4oRMiDaSTMQaBBvggINF+MK5+6zV7JH9UIIPNw82TsOgYjwmsE+c4p4e2eZwYBMI9iaJzajI7xTxmqXTqbUadYvy3LpxZPdcvGDnNjY4R4kBut5DdWCCBISvqKWG1w7Vo7Byso3BIECb2vdeetG+9PUXmDjBKQauMuc6HfvT55+3Z598SpoCSwJyWGO3RmP79vd/wFaRZ5962p5/7jnLkfgE0tVRul3wfmfS7Wplc5vCWnI4YLIlsckOafAAr92S2cUVMXTQWfA2DVSL8XxVrbGHoIoOIEOJPsRSAWT4QzpGAwLdAAgABFTdlnw91DqC/81ZCQKjQuKTatlw7QbXNULC2B+oet9oqnWk2QDQLlBD4pWjIKwM7Ye29JDIKw5izEEHA3oYBfgQx9brCiSh4OSC5sNJqLqsAh+4Ichti20XYj5MpiMmcDJVDu16RYxR3XOq90T5s0QZgxPX0qJTTdi1HZVgN4CgBpKf0OrgGh74zuLIyna+UhukQPT3tNApidX+rVYu6F7hGif1xMaTiU3GE85ftzwGQxTJQZaj/cJ/XzIjyjl7hGvx2u1i29VUP/ju4MOZcrvgjVQ1k94bEErwj3rjcjKCGKUDEI06ADi0rIUac9An0z22Li7taYm5yZPY4oWxpOkAiqQAvWuW0sFli4VftWvjLwLVeDVul9rtUZzkPt8D67DMfWLL5xFbMnudCyzyIqeldexZYD4cxO2Cc4QITdjYAx0EbhdKOtCvnLL6AvABkwn9Vo2kzokIcUck/wiyEAR6lcknnt73ZuCDrLSoRxnFXFAQpIFmigCQAlOFZ7vUyREsIvikHSOEtqagFiIhN4vrAB8Su3pjaP/ywnePN/iAJJzK7BJ4tGhio9kN+/lrP7Ef/ex/2XBy3ayOivLUMgPVKWACKLtgvHnZqsGDFnIJbpVtCsV1oP1cg84Ws6xpSf0ue+SxJyxKLtrPXnndxhOwHtqWgyKPSjX6jCkuSbm34r0VY4da7C6Z+05hTTWIW77fWcMLbTvSrAvVLMXboQUDPc9BcJJPqlmG6g8TiRnnQQQlWgBis6klc7P3PfQe+8RTT9oHH37YzkOBHtolWCLWyMPiJQiCTZpcvg4A6Z7Z5tZV+/kvfmb9wTXUkvklOuksUMrlfjNPsUMhwbtgH/zA43bPpQdoycvKmFvn7XOhP2lP59o5h3aL0d3ix6+8Yu9cu2o5Et4otgytA1wza0wkAD4kUWxRltmlTss+8oH328PveY8ltFfUfcA8aWm+Vm//Qr9n1Zz2Tia2191i8IH7iieQvrsc3O1iGXxAmgmwG0KRGGe0/qECjLlFhjzVpwNDILg7AESBqCT2KuxhaksABFmyKMoWjnOWYB4zsUdVeUaAG2wE7E0AH8BmwClKc8gFHb1lUC2HBDUGA74elWg6aSRoDVH1D6+HaOJwtEmWIY6p0wFrCCAK2jIgIInKfk4raTo7BccKCglDB8DXSuhaQCA6tF30erDaPMGaD9ptlm57uVQU/fODGwRuZFfoIsZO414WctgBfAixTjVO8Q+tsgN8zxIrM+H1QOUV1x+xD5J+fMe13pFZcmDmQwk+MN5lKw/ipGZoCxqG+KtMtFiwiXLZZs+z4u9aSso44WZFhP2su+u2i+XRClodO4APu7ldFOHbfi7AiXiuxqS8t1eBoStYSOEVivsIKdDhDvEGAFuAgfo3QAi378RasRYUP4ppQfABzJMEbMAZ90aAm3MIkaOVaDRYqflw6sEHbDMo6FrMPQHggxhg0t9Zgw+7zL6S+SAxEaYcBXNBFmJZrkoOxSYjDLTErSbjMZP+wEBlC4FrF5QfWS4kJfPB/xpUu5EKzi0AD6j+oD9WwRk2TixV+BwAHQQd5jMJNUKfIgSIst+SW0dSb9iNran989e/ba1mxz79Z6XgpEEshZyh/bhd1CyuWJR5wK8aesBXdi3173wBshSVEgRPM5vON+lo8dOXv2Ov/+GX1t4ASDAm6BA3ajZLUcXILK4ZmiP4kHYBEhRX9eZPRT9z8ck19CRFls4g6FizeuO8jSd1623cbx/40Mftd3/Yst+8ftlqSdfyWtNqUcNygg9yltBoadGvtl8stObucJoVkmvxDA+ABDaErUhZlgLM8PsF8EFnHMRIy0oUzjatRTYmHXZOXRBMqNlkDHTHYvx+NLaHLt1t/+kTf2wf++CHrI0e2Sy3eoRNrEA1dHyBXutUWx2dV6mPYik/3u+xIDgJWmgO8GFq12+8Yz976Qd2bfMdixME3BOjBTeQQ84LzEoAQ7BraVg97tnjH33WHn7wfeSalODDAW+W4z1s245O4ENu71y9Zt/90Y/t7evXLKObUEwQwquUZI4ACEO1dDa1uzote+ajH7XH3vtIIZRKpf1A/a4GpncSfPhOYD4889TT9okl5kOpGRLWqXIhKvRj9no5yXpgxR+lLzmvYB8gG8FyQ6LdagJ8CMLFqBKHJN0ZcnSumAB8kI4C7GHdhQJrKpJ2uiy4n0sAACAASURBVE8kdet1ewxm8RrsJ0gw3XITukNgPyCxd/AB5yEdCAEeSCpYdYYo4mAg7YY4YktHAw4UEIukawGADVTwkUSPrdlq20YPbhuwvhao7noTZHe0O1zrVXDRf5pDCMhTG0FDYjQiOxHnAC2A7cyHRVBor9fgeDyvBB+wL4LCLuYDgPggmuSWvgUrsHrk2+FwUYWDRtXSSUp7Sus+knnOhzgOlqwbhv0fcxDMA8wTzAHEI3jedmaDb3K7jf/yHlMyoyjEFTQfAGRhPmCuARQT4FEadhT7M+s6OB6AD96CVIIPcg7xMVn6bP5ze2Gj3O9XJIiFFSL+tjgGZ1fzQa4A1CmZQyR304aTqtuFtyQvTr7TDT6Inba8R5QjsB2QoLi4F4uKNgvkB1h7E67XYCJR/wRspKB/RvABbW4e2C3M+GpkWrkPOPer8/sI2UHHYyHd91GI+QCdP4jdpswJCfDXcrblQ/w3Cy2RRfsFnrPNYn3fH31sX1DkMHMwxGPrtjes2z5PZg95IrV4DT7sfvW2bzBl5ySCPVWsqNoOQT/YhGWoAo2oogwveynKhryNrVbVTW15g/OFxV+DRQiBuFm3s2Ht9kbo11JvI+mywyHBBtLxSckPVOCafFYdqFClAq4YTbvRn9g/f+3bBDT+y6f/s9178S4KEaLnn8ccR/twuwD4sD2hV68ZLRoK68hyv77Z4qX3A4Vplk1sXhvb5etv2Hd/9A17693f2Di9YUkT1dMJ0caojtYUHXsYsaInGYwRBOU4fwWuoYeliBS0mIK6DXr1PEfl5JyNRliUu/boY8/YuQuP2o9/9roNxzWLGj3LAG8kYD+ox8uXb/YxVdIHjnmlDaNaSSkqLM5aqAQzeB4CNSRn/h4AhLgdEFgSKKH/lbEcmy5Yndff/TNwhDNdiqAHMef8pLVqmlo+mVl9ntsj9z5gf/LUM/ZH73vUGgBxambNBgC1UPInFV6BGO0+SW3XZun91sQnTjNjwgU/ee6IakGzG9v1zbfsxZe/Z9duvGUx7F4NjAfTOKNCH8ROo1pieVq3duuCffgDz9jDD3wgqP+Cgqr1xtcIBc2nc3MnKBbAh+/89Gf25tWrZOgQeGAbAQAbqp+GGZZbLZvZxU7bnn38cXvfQw8TshGLICQDvEE0I5cfrDLoZtz+x30yH/4ktF1QDNeZT14xjWPrj8dG8OFVtF08w7YLSwUU6/hEMd+eah0AeAr7iYMPVMcJrRL4uA1U+QtbSTEfmDCG+YvkC/vGdDoi+wHH1QX4AL0NKqbnNp3AunNCMBeaD2i/UKeLKsdyUYI7RR5spaELIX0GromBoUI/dKwrMTRRwEYY2XA05BoK1gTYDUmcKEEN+hAD2JWNRmRTyOpT7Yz48tYLvBZCmS62zKAu2FMD7MB44HO8dQQAiQJwMQtFA+VmtSIxPn7xnVfMHFzj9A3MAYgyQ+wWvcbYOwnec276uRbRyKq7ZOl3VWHsxT+pvUVZPf4T0ANb17Z1O+cojr21pX5nAD5o45GAtAQwCyZo5S6QxXS4P3fEs5eBALE4shTW5RAg7fEYMCf7fdiap/xsZ/tgjhKspBAp4iYfHyVbnojtuOyydanKbNRdTN2tsBnzDEKxoGg3KiraO4AP/DvGqWndTo/CbFwDyQQ6jXuAqvxYP2g5H0EUffP/Z+/N39y4riTRAJBYa+dOUZRkWdQuUdZi2XIvbvf0zNeeHr/35vfuH/tv65lp271Nt92L7LatzdosyZZEyVop7rUvKCwJ4H0R557MBAqojUWqSFX5oykWEkDmzZv3nhMnTgT4vHd6La39Nr+tlTQs8rbUZxjD++/pvN4z8mdgI4Blnzzk94rrLPbMumZZHGjMM4L3FMEnk7BYKqk1o8AdNNjZ+BjbXLP917+q/4kbBCSzopipSP7QTXYXqFEWGLnekb1x77d2Ny/EcSXQ/pjLSduIFrL8m9WSPNlWFMQn+KB98XZ8ttNZSKcLxryT4zPSfOC/JXyta8/OHZ/Xo+b9jbt7N+KTr9PtYvQpeUJgKL4lec2WiTqy57ub46YfEsRkoUxFjdJbEyhWiQODJ8a2QVtwZD0zkxPTqFYmFCjGXetVJNuBvukWNIX3hP/WFKd1ZmJ5ZRSrqFDG4loL//ofL4nu+j9/8AMcnZkR+FDI9dCJaSNZGAE+VOTsUerlcProMfz1X/0lSrl+8GEj88E3EU+kBkPuYXaO5ljBBK7TXcfy2hzeevdlfPjJ21heu4pyjWtsG4UiGQ8ttNiTHRR+aXWTp080iA9Eui9GQ7Nq6qgfJooELzrdHorFKuJOHq1WGRMTp/H1M9/EwmIPH3x0BeXxQ1iuNxFVqkI4eR8YTJN2pUAsdHUkoIG3YIT4MNGHDEmVzkdVljQxCrNKgb/lurYBhxpnovngcy/BpYPfcLZ1g29nDtBhgMZwS59JYMPmTEGtaF10Gy2UOsDpo8fx5COP4uH77sFktWQOGDr3rnre+V2FIoGXQfAhtSm7XRNmQxtN2NVoL5zbBKzqWFy5hHfeI/hwUeADf8/DaCOpqr0hP1qIu3GE8dpRPHDvE7jzBMEHWm2Scm6TJBsA3K5jqXkJ4Mr8PF5++7e4ODeHDhNPPqcJ6GIsH7OB7SLXiTEzVhP4cN8dp014MoBwXd0Le0aoDeHxf5JM3CDwgTeVoK2DIFw7VxoN/Frgw/up5kPcsRTXwQe1eAzWt3YBPohVYxVE130w8GFVY8CE3YSPU+ZDCj7wdIwl12pTQ8GEJStVVo8rQawsj3aLDhUN/U1tBbY/kBElGUOyqNrt4GCRtlA4s8CYW/Y/t/81W0YTuiSAQKYg9Yuo62DnamAx712jScHL1KWCjAxf9/heVtcJTJDh4XaPhlkZoMxnkJ9vIIe1b5ACasF1AB5c2ylR2t6/AVCqZZR2FTqQRKCBCTUdAwg+UMSPxQ8DpgaDvesLuYyVZ2tVFnhmy0OtOqmWVbbGEPAxkLqLWOKOgWWQ2Iyn8YDtNMPigc3O1R4iAl3c7zkPCEYxFiP4YC2vaYBP4EF6Jox1gs3mTkbCUjw7RwP30z9pYcp+Z8wQ/9nEajNpNaIWUBm12oSBD8Lgbk/wQXtcBnygZtd6cwWr68ty6zHwIQvnpEl5VjNnJ/futj02AbaGwu4JqKbYjYLNUVEMiHKBLbZFS4ID8Bf8+lTwtGTanBtSRi8Z1Sxl+dx2sNDvz+DfPuqMibLx92ZrbPY69n9yrtgk86wnoHCe1tAUc15BvVFHLt8RU1vs9J7Fhbcr+OCrHdnkhUIJkxMzKp7z39I1kWJ/krncEqD/TtaP63S7GP1VWXFBbXwStGoqeGsJfKCNWLbIFgKA5CN9g90e+EDl6MnJGYEP0pFoUem7qe9MaYwOPriVp22uhRyVycOmLmpiCYtrTfzb8zcXfHAxzI3I7WCwEcYqRx/uOtrdOj786Hd4+bWfodVZRqu7IneLZlwX60F1BCV2rGawwsyEpaUkkYGsBx+sxLEaYnRK/7Fqh2/xCpEUHEXI5YvodKqI4yqOn3wQp04/it+9dwHLdeKWEWJ+XwhiZGDHBTxQNRU4k4YqMMJ0OZS3BmaCxSsp1dPAB7a72NlIrCUs+HZ9JqTFz3UdhrQ1I8OACMmNERXCxh0sOTu9vIAHAhC8Rnqc2/n0kIu7iDo9MSDQbOGeO07hO888jYfuvQuV0KahxInBGlt9yMIIEzxAExmL19u3Wr9t8KHMsXXwge1YDj4YCtztFDFePRLAhzMD4APnr60LVrXY/5vvThblNBQxyPTy/DxecfAhitDNRwa4KW/MgA8UzuvEmK6l4AOBz30JPqw38Mrrr+Pc++/jqbNP4OknTXDSniGvrqfggx7bUHHa6ViaxWRWw8GZDwY+mL6BCZqmbhcU2zN2gUJMajDE3L9WVakulgoYG2Pfvr2v3aK7BFsJ+VoZ42NkIFgCxyCKFW0mmvzD5I7MArIjqM9g+ZmFWHQtEUU1z33IquXGfljTNfA7mbxyynNN51tbgd3HdZyv8Q+TTP4QfGB1nQG1AxfamwMjRgwyfUdDrA6eK7UlKH5l5zWos5JNJnd6J27O8Za0+Y0LqW9wpTBb0eHgg1XRd5rYbx4DZfURbOvpmX5HdUJJtLW1dBCzQNBuKXYR0yZhmKTPgn0TKbm7WO94Xb2cvpsMGIJRBKX4x58NjwMcoHL9pKwHyHbuIOd0QFMysVdgciSnPgx8IEDo8cbgPDNAo9fbCD6IJLWbMdnOxXyJx9hTyvXBBNyRpyZIHWuNFbm0mJCzOdVo7bKVKvz//n9Ob+7Qkjoy/Lkx5nOwo87omXAel6MKijlbT01DrmAueck4WxySABNCIcg6s+TZfsKa0re2OADRX9k28CELOqTAY/947d06dTPuA4GHvK7N7oHfCpKkzBFqFfXGGpBjYZd5GVtxydLexVp3My5oD75DYvUqApBtX8H42KQA1Tj2/cvZhhqx2w58SNwuLs1d24Ph7P8ITwpcudkUnRtYby2j3WHvrFVGLfcMvWtJw7hPOn/IfFPyBzrLfMgjKlQwNXUIlfKYgjUGiazom1e6f9ZG8EEk29Bvy5iXE4GLzuJqW1abN4v54FXyfuEqBsy2oWTzK42VHuQm2t0VXFk8j5de+gUuXP4EhVILhTI3KwITLbWaxKpwsTXAeoG7HXrbM0nuinLJSpeYKc2WaJn9yZxCYtGArCJjQbEClXwR+UIV7RYFJqfwtfu+gah0DL9771M0OxG6uTLyEV8LQrb5fKLi7eBDUrNI1ttMaJVtRA1TK62EBq0KRZNkK5CRYfRQbg4e6HnbRR+GnAEd/Djpg4j5IMKXQIiY/be8dl5rp4cS9UraHbTr66hGJdx755344289jbvvOIEctSJ6kAZEt2Oot3un94MPdiG3ab5sF6fkMWyurDQOYz70gQ8dewa1BByAD76KBq7WnoAPet72E/NhE/CB65JX7kJebs9zElzvLCAxINwDTBvVLPPBwQetPFz/88aw4ZqisF4gOQMitk6Qrk87SoIW1GCoKCkiVZLAQ31tHbm8aSaQgaDqZKiAm8ilifvxNQlI0t4zAR+4dhijgeuDuzNxH2NlyMEFAhDOUuNbeZ5MIgkcM6k0McyS1loHHzh0/D2BCe3HbpzA93eMtcHzo7aECWISVHHmQ7ZSt/+DoOHMh+B0wT7jIeCDWgvo6rFjVsHosCkFvKyNwfcatsUQ3CkVq3b/NR+tLccdJwx8yCYiNu67Yz44uEXwoSwAi+cgG3RZxPpns93HKm4EwViY4XDseK9ymnrG3cMsTg10t/giG+/57jya+WAOL19V8EFPuYl/9lqoN1ex3qBldTswH3xe+FwMbWvD2g/2PMq/RT4waR8bfb5ZNiyPoiYL/9B9gOupCdkXg5NRaCQOAWnSwqu5zfsRGNohfrdvzVSyE00Z38vCM9EnKpvez41nvbEguZ/vBMF7S8MC+BBOVlI0PbYHrkl4ktpDAh8YQ/M9tzP4EEByFtvK5VpwySorB2URJGW4DQKJO4t/9uu8uG6rzVEX5g+yJauWdPJ30mBoLqHRMqXxpJ9QdldZlwX/5OzDqczGp22m7YLgQxmTk4dQKtZsIq+Rmkb00XyrE+RISXtYGBgYqu/VbjSlDrjBRVEZS2tt/PT5X6F8k9ou0qJemiZ7f3uCZmsoAnWY6CrqWG1exjvvv4pXX30ZpSqvbB35iBqyLfOA7rFQH8sujZZCoq53GaRyMaDqe1sBJ/UgVJUplgI7IXtnTXTBelZpl2qKtWy/oFowchV0OjVExcP4xtN/ik8/n8fvP76M2vhhxN084k5XQVbCoGBVL0CfZoNqOgy6D5wvocopo5JQLbK5YmPDd/CcfcxE6givZ2eL05JD1Gf8jVAB9UAwZT8Y65/fwWYWZ0CwBqVthirJcRc5UsPlrtZDqdfD4w/ch2effAInDh2WQwa1PYoUjAvt85Y0OTpuYm9agm+P9WPj4283LPze2y6objzQdnEAPmy5J3xVwYe+totQJUlXRU+Etxy+zAEp7X1Y24VVgun3zk3fwAcuLlnwwbSCYiXoBAIYJBkLoWp6CD3SR2OsrRq4QGeJao2Jfvqge5JPcUpjIlDUUaa9CnKtYp9S1Z3KyySQSSKTU1bg+L3WeuGaGBTtMltNZzgY8JETo4HUeq7dZD4Ya8IgX65K7rDA9/IYc0FwgMIDoOyY98G4O7kJN+/YjAaAx/4CgBhjaIhvTtuF7zXaN8k4lLK5geZRoSRHFI9NzIWrHRy4wv6QJCK2i1wf+GAfkTq1lMzpgjboshm318wilnGaiVMTsNwps8wlIlgESOzNk9jF7UZ5PRZzpJVepxoPsj34TNiMHcZ8kObDbbqhcl1QbEPdrIL1w6+36lirr4gtY20XqWZY4IUmPLGb99Dt82/apO0iAR0yMVnSytPLI8qbDoRZcxJ8oBMB9wrO3yDQHvSqbBQyLJ8+4drMepqwMPoi1kSXpr/Srcg1iZ9DBDmE5bJ/74FaQxPNB2cxCu9VnkIh5xXtq03NaTJHTGcubTzYv1e3uzPTutWl+xGZcCxWsFeeGiNc54a1XPhaeWuxXkaNzg3TfPDkzhS/DXzgBsENrdFeFfjgApRE3tnPZgyEYZWVbPAzHHwo5MuYmpxBFFWwtraqxVlOF7pPGeQoceKwIbEKvtR8FESWojIqtTEsrTTw43/6V1Wobobmg2Xf/bcpCz6k7BAiJNa32u2u4tMrb+NXr/w7rl67jGotQq4Qo91tJPZhrVaMO0/djbGxSVy+NIt8rojjJ45gbv4yyuUIExOT+Oyzz2Qbd/LkSczNzmN+Yc4EslSFtr9t6bN0iIxeVvXpYkBgAbkSeqihHVdw9z1nceTovfjgw6tYWm4jVygDBCgE7nTUSsGghEEyqfYMoq0dg4wTA6q8OkLUk1fKgM20I8ySLO520GyR1aGO6uCoERpDREe2W27BeQbM0QIYaqoZ9oP2AVKYCTAAaIfPFfMhVIv1Oq+VG07cRbfdQT6OMVGM8Ow3HsdTj5/FFCuSrGpSudwXzUSXxKuvX3Xw4dem+VDmnfO2iwPmw7AF+qsIPij1yWo+ZCiau2U+GHNstOZD2o5gmz4rEdbQ4hYApNFyrpIp1sLq2jLiuBmYBAY+qFWo2zP3gkZD7hm1sbEk+fKWOrYBsg2Cxzrjgq9RcT0fAg5LWl2fwvYvYz8YYE+wxMGFkMIFW816aM0wkIE//D6eE9dNaTkElwMuSy4gzGO8HYT6FwRirFVxkPngs3R/AxCbMR82Ax9c5Gt3oeTGd3k7IRl5ai/Mm7sIpxXvt1T0M+wAJZGB9WLkvWws5OBDKoa63fO0vJ8BvcVYnAOVqgFMtH9lQUjJVp6C0qT2twQ+mL7OSLb68K/XaXL/KwjMsGSN7UcmgErwzj7bVjcHH+y6vf3VZnWWfr4p+HAbaz5QlJxJLlkO7GaJink0WtTqMN2HFHzwZzKM3S6EC7c7n27J4zZhPpjAqwXfHh96GzCLZLwHfG7oVGNxK1uOKVBpFokqmAloM824ZP1OlsssezvLIvPNbSDwT0DHjSBcUnFLqpWk7jtTcP/eGV11VvMhnD/BB2rutFoNLK8uSSDfwQdnS2XXgf17hTs/sxxdLjrm0jg+NiUdPZHNFH+khcq+/DW0WO382/bfOxLw4crC3J6fnSG27mOeVp9oGdSMGaTVtRmpx9We4RQ13HA2/tAOAx8MPJiePoxiVFVwRzEpo66Glo6kl2rIpqa+15xaNqoVKp9XML+8hr/54T+gcpPAB6vKpIuQAQ/WbsHxYVWEfcY9IYK0JO1hZf0K/vPX/4CPP/+d/HJzOYq1cKOiEjLkyNFotPHIQ2dx5usP4TdvviOhpsNHD+Gtt95ArVbBfWfOKDi9fPkyHnvsMVy8cAG/eestTExO4ND0DObm53Hs2DFV+/j9jcYqVlYWUK0ScIjVRkP2Qy5Hoc0Kur0JPP7EH6HdHsNbb3+EUmlCAEQ7ps1OpPEsqneOfU4RqmWqwvvCj0QXQn11ITAjO0ZzKcwJgg7rjYaYLU31ybYVNJkdmG0EpgcQdCBsV/E2VKNBhzpSgk1Y34W+gw4DVuc0cEPKD+7gwNeasWipXCIKcRuHx8fw3DPP4BuPPBJkEdmCYcBNmNKJ20XqKLDnj9v++MANzIfQdoE6Fpcv4u13B8AHWoh1LCg2VWkuvgUJTo5Vj+LBr1Nw8kDz4eW338HF2Tl0qPkgt4NU80GtKqaEIs2HQy44eeo0SgyKFJcaSGdv21+Ck1nNBykVhATMKr2W/Fwv88HXA09q4g6V/q2VgeCDJfO2j7CyJeYDB9n3D4kVW28+2y5YqVHvfq1mllg5q4aZwOOq/ntiwrQkDOc0JyUC4qurxmKw91v/vWkwGLXcgYqkZ5iirHFbn8vEjUKX9r0GDHN8uAZmQQZnOLAVQ5aiPXPZ4HWa7SoLS2y1IzhBoclucOEY07NoSeFAoLw/Vpitz2IT5oN4D9021pu0uFxD3DW3C++b30nbhSXMadJiUzczUxOdkQCbZVh3dBvheuctDxxqiX9qr8omktn/5mt80o315/tjlmU6igFgvcW2g3K+GcPF5oKwia6JonI+cM74tfX69J/6h96vNdtewiNYwGGlmGxHzVE6jTGqVkXTQAiCeXL2CM+6fZYzHzaCD9x+jQVAZqr1RxejitmHJs/M1lPjVjvCNEhs3Dh+XJraXbZJ0YJ3DZ0eoxRzXEm9gciu2d8A4U2/D9tou8iek89tG0aPxe1ve069SEa2EIG2ouY7Y1xv404/L+OKEQDH5P1ie9tnScNHVsuM+3k/u4lzm4WwBqJrL1OHsQEeFHM2ke/9/ZO4bmlPt7Fkcc/auFtYrbOdaAVxL7ZWR0bega22v69s52cncemYjfCRYgBzaSwKfFD8oXni5JZM8fxLAB+ye9rOr3T0O24o+OCbcf+GyF2EnsVWyXGRK9FyyGffVFiDD95w8KETAzMzh1EujSmopG+sNnQpWYsn38+ASMZEUojSQqBbBpNz5CLML63ib3749yiXb4bbBedav+J0Fnwwn+0OisU8Ot0GemA7SYxzn/wGv3jl79HoLquFopfnZ1iQzEWKSO16vYXpySN49pnv4N13z2FiYloMh9+9+zvMzc/i0Ucf0aL3wblzeOrppxQYv/b6a3j4oYcwMzOjgIQBysWLFzBzeBLt9hp+//tzKJXIVrDeaX4PNTcaDbpflHDq1MM4fdfjOP/5Ai5eXkBt4gjyhbL65eg1z4oIYxoPTpjYe/uFLbJG13QAQsFLBnwQS4JVG1JV41g+6QyYWgIhqBgem6CNo9CB4SIxf7b/hG3ajb8s+rJg3MEGd77Qv3vsf7V36TxiAyqIOBc6MbrNBu6/+278yXPP4Z7jJxH1uigyRCRlNemtto3DLeD2sLV4L9eD6/+skeDDOhaXL+Cdd1/B3OJFRGI+tJXcUZOElTKnnRN8iOMCxitH8dB93/iKgw89XJ5bwEt94EMBIhyFiWuik1arp9XmofEannrkUdx36m457XgcqorCfgYf4hiRoa0JEO3gg/YSy8wSuun2J2uW+cC1kclWjJXVZSVbTMqZzMtymFZ+YmoZ+GDs2KDUHcAHWoIx8OePgQclqVUzDTL7QlKiTUvHQAKrePs+SJaB7J8l7mhsBAW18vv2Fq30ii1hZsKxLoaCOVeMme4D9zZVrGO1V3C99s/k67w+/p4/nnBy/ZUPh4Qq2a7RVPA8Rg0Ktp9kBNRuRdLrVsyHuNPEWoOaUHUB9e6CZcDD9iitabte1qHLZqQn7tkWv765GkiOSZtNeCY3tjdnmQ/hs4MaiosrJ0lJhiewAYAQ08K0kdzNSor+zkog4B7TBt1aLfjjDMSgzDD0UXPQw1tq+V7u2TVazZbIvKHTVlvPBOcv93QyJnm8OZGZNpJbfKZWp/3gg/fTsx2q2yFbsirwQc+cmEq3ryJ+Ei84hzNvUQstYrnOtNoNARAEG2SNKjt5jukulsntL6i33pE7BB/sQTagvo+XEBzbLDm07FDMCM1r2tUSQKMoqhXY7I+Bav4n0VP2L3HxbGfoUWms00as1uY2uh0WG9kWVURUpPNGEAHu2ffJueqWAB/SaZOCD74vdsToWV5Z0NyWXposkGU1d+vNty3OWMzyNlCOqpgYm0RJzj0muGttn0FZP3E/8fxVq/NNHY9bFnzYOEo9c2DImQc5q0j0T2cgRjq/iXP1sxPSz9gMfOiJ+VApjyswXF1bMZ9Yt9EaYltlgYIJTHa7eUxNHlKvLifA3NIK/teP/uFLBx+8/5K2bUCMTq+BXK6NxaVZ/OyFf8ZnV95BLyIAwMSavaWhr5UVejo0sAoRVfCdb38X7777AZaXVvDQQw8LcPj0s0/w2KOP4d333sXFi5fw5FNPKkB55de/xre+9S0cPXpUC+zy0iKuXr2CUjXC2EQJv3nzNaBnYAhVJiSvE9N+cxyduIw4HsM995zF4cN34/cfXUKpegjl2pSSILlHiGYcAobAbsgF5XZHlr3f2VpCDRRQUKW2CQbjoY+2kDedhhA8Ud+CfdcMumXhqB6RPGL20zKpYbuIV43C3wrgFO+E6rD0I4Ltpr6ro/eKfaEAztg06vmLY+S7MaJOF08/9ij+9NvPYZpq8xScDBVm66jxLuuwld3c9ePmLVZbgA9vv/sK5hdptUlUOw5AZFeOM6xgueBku53HRJXgw5MH4APBh7feNqvNqIhuvqD5qHk7xO1CzIdHH8WZ/Qw+DBOcvJngQ68jNhf3IHMAGFfvpbffOf3WQn2jiHNtlTNBpyV1brL2SJmkdgMTIm5bZCgYSEBB5bw5R4QWCKtyW5WZrxNIYJAlRkKpgkLOKx6WdCaFcDEcDHygXgQ/l+dLL3olgEExnIy/YeADf88f0e2DEwYdeRoSMT8qLQAAIABJREFUHFzXLCqzEl6qyNu+3+LLlw6vpA5QhG/eyrLtbxoFPjCY5ZiSrk5xs0arHizxrKos1skmbhc2Am4P7u5MIUsJLEXTrbL1frMfe3Wr6vTG16VAROxb/ebWFuTtihY7DYeLCoHB4MwDPzefYwYkBIKgwP9Qjd3kFAV8KdE1lqLAB83NCZSLFSsIEHgQw8HQUmOjWjVfFqMBfDBQZDjzwc+NDEsKsVGoc3x8KlQIuWvczuBDNmGz/9bzTjCyYeyHVmddLRmMEcUwEQt2qxm47cfpNjmQscVOgy6vHGUfgvBcu5aDloEMs0GxpLUVsyjHuc411f+t9jq1a4QiWMapJS+mENnFjF/XxQYg+GC2kxQwJ6hB7QmK1VYEvsklSayg/f9jhK6w8oWFh8wHKzb00O5aS+N608By5TTS5wsaffv/EndwhmSvFFAp1DAxTvCB8UPQHRSYGu7oAfiwgzHdzqGccGS4yn6TVaQVsJqkniCJJHrAN/hho8EHrrkTEzMYq02aKFidgRidLpgwmk97f++MfTZBByKKtBSbnCD4UJPwJMGH//3jLx984DPKxDpPxDsXo9dtoIsmPvjwt/jPF3+C9dwcENGrPIAPGZqS0LUOaZZVPP7wWczNLQlVu+OOU7h6bVb0rgfP3I+XXnkZV65ewX33nVFbxPnz53HnnacxPT1lVbMcsLS0IPeMcrWIDz84p6p/VCCIQNo8qxixxm9thSyBMRw9+nU89ODTaDQjXJldR744ppYKHsflh+CD00DTJclac9Q6obsTFqokonIN/C7ioNWRjwxRtrYMAgOstnSt9aZelz4EywDOWhB+GCrArgehSlXYZzRLBDKY+CQXRwIdBj7434HurN/TqhVora7i+OQk/uw738HZM2dQzRfIpxHgImGZpC/1Kw4+/O5lzFPzoWTz2VhQZnernvfQdtFuFzBO8OHMkzj9lW67CMyHA/BhT5gPZDyY2YMBAG41SK2DMu0lVX3gklHQ+mjPve0fBuxyjeko8Ocaw+CSjLlqdTwIw7Fnni0QK2g22xKk5GeTbcDWMAVV6rVvW+Wy1RLATWvOcrGqANkSS9uvVNV1hwa1dFgLBUUnxZggMEFYuhNjdQB84Pc484Frqmtb6Pvprc7vb7YlMGnMj6L1M2s9HUyOvQq/G+bJdoKCvTtm1+BDsKMcdiZZFkO23SDt8Xa9hsyetckl+U6206s2gTv7cYZDls2gu5bRM/JjNIdDm0ggFyVf7UC//yJR7g+U8M3Gw1keFkt1JQQ9NTGthIv7LwE2m/Nmt85nR33zBdP/4nkZ5ZzPltu6DtKMTXCSjCQJZ4ceaSVfDNPVrrT/QbGd3mvd40ze23MXL+W6qf6MkjVqpimmDmO6my+7nd8jy+AdzhENfrbinH1/2pLmdt82B/u/wwpmNj+N+RAYR4ElkepImG4Q49rVFSbga1ZY0F5lbb4GNhYEvlGgkM+BWBB8NnYMrNz8m92/LgfeZthPVSRGV9dNYJiaSsZ+MOv6rYHam3891/eNbLmooFoaV8Gb91LgQ2x67d4OZ66GIR92IEJz+eb8OLvtRnxb4nZxIzQfRp0wK8m9PP2u2bvcEXpLjQaCBRbkaSsLb3fUSylrZhJmrTYLumkUVaRwBwdsdW1JwaW1IfCz+Dn8jH4qI8EHBlxUUSbzoVIZVwVLzIcf/92XznxwoUkT52uj213H7PxF/Pq1X+Hjz98Fag2g0Ax+8iaKZjRhsxBtrDcxVp1ArTKO9XoDExNTWgDnl+YxOTWFifFxXL12TYE0g2RpMsjzHmg1rWrBB6HRbChRZLLPILfInY6Cnlw8aIsT1H5L0QQq1SOYnjmNQzN3YmbmND6/sIK1Ri+0WZBpYreW4INRJsO/s0rvxKeovC1mm9saBYFJtb6agJzNkqRko8WZ86TdiRX4rNXrWG820GL1JYiAaJnTBh5qWYq2guduEP1KHDRCv6X4HcHSMwEmel02wEiEMuKfZgsP3HUaf/5Hf4w7ZmZQoE+xgI2w+WQ3plsBqt7NirMF8+Gt3xJ8uLARfGBFQL5LpvkQE3yoEXx4SsyHfFDTMKYj2wxc1+P2VToPkmzWdnEAPlwX+OBrv1Tjg+0f9xsm894iQeBZfZdkerLym+cTbErzXHkIALuGUFOib2xzYHvFOMZq44Fey+WArIpVfTbBXor6knHgzAcGVXbMmlwsCC6M18ZRLY8rAPU++KTRJCQbLh5J4ILAA8EEMrkEPrDtYgB84B6gNXBtTQmf2BLFotb0VrOBxjoZh9C5VypU2nbNCQNzw6qc+dtoxjsO4nezjlzHe64HfBil+TBIPRVATtE5WVNaIp1trbHEemNLRjqmrJd6YJkmMltdNvceJjEEs/hHu19gHShqSjQVbGdM9UMMfEgFnd2UaGNVV/uqWDr2DIzSkfDANAU4eoiiAiYnp+XkwefDwAdrrWARSKKX6pFnq6u7e3gEMNztwr4nJ0DDXLuc+WCVX2PMbTVyt+brKfggpR5r0OFwsaim2Jmx1TI6vZbAUTFRZYm+Nfvm1hyRXZ71Jm4XIz8xCLunuYieqHB4EIsV68GBBVNe0hHJ+pnp3Q8sCc1YrR3mLqM/bM+gllOHzkWraDVp2WxaeFQdcyYL24opzFqlPl1tTKzmHNsvGDvt6x/G1ykwY3PZ3C4EjDKmUyGK2g8r0pazcJ1AfLyvr2w3J8f1rFocR63MwgQZh8y5qOnHNdxZj3yILQq0HCf83bN1/2b93EZtF6SMserJlgAiW0bXazRXxYKI21Q79QHX9MyM8ebgAxEkVt8Z3K2uLmF1jfQdq1il1J2BXapnVKduJyerTlawWH2aW1nF//rhj24y+JAubv2Ck3w4Y9nQdLp1fPj7d/DCS/+J5eYcCmNt9Apmq8lWCIEtYcz4eLPaVqGKagy1RkhHgTtaZKl3W97w9IS3AEpUsRBMZYtfxVKkRD6nhZIaD0V0Wi35goteweS7EOHkybuQL4wjh3G0WhHuuvsRdDCFy1eJZpq/PY+VlkSOSF9gQoQeOS2yIYGluwQBg4QC7YFVzkSz/E66doOCQLZLEAkmcMHgu9XE6toaluuraMcd5CJr0whW5ImQpYkdSgYmEfLyvlqpTYe2C4IQquAIiOihSboY+7sZjDaamIgK+O4zz+Cbj53FWIm2ORT387aLDCq+3/eK3a5sm4APC8sX8PZvX5LmQ6Fsc5rPutpjpPav0o1VANoFTAh8YNvF/QfgwwH4cB3gAyezWR3KPxxMgLgOmIUl2xlkd1UbQ5l+xaK2B3cCrQcDzAclUWa7aW0LeQkVk+VgLkAdvcZ1p92K9Xt+tieqTnU38GMVrXZTIn21ygSKkYkAmkVnWIuCTZmLSvKzuY4SfCgUo5HgA6+a1Wf+YWsJwWUDJKwthGsTz61Spg6PaVYETcIBoD4L2H91wYcsmOCaCcZiMb0ET6yzYEQKAGQX1GDfvEHfarCyunERLpXKiIrZOZIKT5rwcnou/t2WiPazSbMB5cjgMlRqh4FNzgRxwMU/g/vy5MRUwnzgs2XjZsxBRh1m6UkWJF01yE4lkGNikmmBKG29tTwuy3yoYiLTduFCxbvdsvbz+1KquqsPBPBBU6WLVtyQSF+jvYZOh0UoA0h3WOPfz0OwN+e2G80Hgg9euOynoGRYucbKcdkFj5nzBcatJjKcigjbPKa+nNXLUgFJzW8JsVPviqAc76XtO2y5M7YQ8xQ+RwQfy6hWKJA/gQIi5Dr7PaB08MEbzpz5IKTGZN2pVZcn+6Eu5iD3arENWXi9zX64z06NHUatPCnWvbNi5HIh/9GQ3Xx1wIdB+DgzCBtu/rDX/HdbvMZKdqDbCN0LaqcMwtbXmSQaA8IQ3Ex1WmiZK0w7OkTUmw8sA6ma7Da5Aa6sLGFllb2uDj5k2y7SiyGKSLCBrRYT44dUxSL9lMyHv/nhDzNWm9NsFkWBYAkT5gJJ9UAnX8Byo4m//fGPcGV+DvlSGXGnh1IPOH30GP76r/5Som8FEy+wBy3sDFRv1g9xA4lEjgIfCDyYywWZDx9/+h5ee+MVrLYWsNKaRYyGENKowD4prmqs7pkInfqL6w0JmzDIXK+vo1QuokVLG1UkzAKzEBWMAizWQ040Xp4u6bisuDHhJjLLayvkTZSMrg9liq2xry0q4Pix4xKEKhQq6MQltJo5HDl6D46fehizcw1cm52T0wVHIW7FqFHorVJVMELqb6VSFtjjbhhM+umEINGqZksB8zrFJdttuV3wdVYNvbdO2g8s8OTs3kiYskAWRAdr63WsrhsLQuKRnDYUnkt6XdmD1Q8+eGXHQQiOAQEHE7+kvwjQzufQimMU2m2Uuj1ErTbuPXEc3//e93T/GeDzloj7EB4L6V5soiJ+S6+zG8AH03boooGFpQt463cvmeaDwId2AB8oOEnwwQAgVotjaj7Ujn1lwQdPFRiuX5lbwItvvY0Lc3PoRhF60nywWeLVU84zPfPB7eKpR01wspwRnJRtrKXWJlKVCfUFj0lMy5hGG37C96mvXFT/HhqdGK/+7rf4v8//TElPkWBiu43JWg3fpvvL42cTyiTr84nadaGA1UYDr7z2Os69/z6efOIJPPPkU9JPYTdsn+Cks6T6Tmir0Dq7/6SVKgMfGMhQC8b2EiZHLshIBgBBAoHRoYSlvvawbnOvIrBA0MKTKQr0UrCRoMXU5KQ0Zkwgt4PGOlkHZN9ZywMTfa63lrDZBXFNoz4R9wAGk5VSTfsXg1eRq6WAbmzAbqeLtbpZeVLQbCwwGRirUNOG1+GsCK7bYgCG6jOZF2PjY1rr13hcuy2WG9s93LeejCO5IScuDum198+HdEw3LzkPxgGbxRPDVr3B+7id8vZAkGtlSAPcwx+KJK+tU3ByHeSuOViftsYNmf6ZfcKBB7ckZdHEHSJ47/jHRaJHJfaDYMCw8U2qqOFFaYiMUZukqO9LBSJN6IFgvvYoCkeyIOAJDvea4BhlFEV78FNhUfuCLMXW9ZWsm3wQFAmW1S5gmYR9OV27epijMpphzyYoonYA6iAV6HJFXRHawNKxqgXqUXCf5qZsRRdf/Tz2s5WK87Rf8yHteU+ZD9kY1O59JtobQt/e6fH+aT4mW33+do4fHS/3VYvd6SDoPsgRoRdLqG9tfUnzmbfa9MGC+0V6u70kfwPDi8F1eXAG+/3Y6TqQHcPtrAHh+IR9oGAwaD4M29uMOZvqn3jrkuUOXDu044XTtijRppIxMU3zgaycZGWUY4V9L2M/Oyxj20TAwm6TrU1KOA1g0tpP4KHHuN8ACFHx1b4kjzXF4OUyW+8mEaEYaquj51EK6mVv/2b3YbPP2mqtHrxfNirpXOa12+942ZyztmfGyBfZNm1iqs0mraOpI+NOLpmcPGi/3cDJvEcfbQwZZyJZeMz/z+PQ5FGBD3Hb9HZcsJQTw9zMfP8NbSf+7wSk3el92OnxNgf697C9mzMnDh21XoQrC9fsYj0z9v/O/q0Hjg9GOG63x6v6bolxKpBo1jKccGbBySSRTgvBezeg5kbFMcEWE8bKi7XAv62/dlLJ7NrqMlZW6Ytu7g99G5qjmEE0hkgi+23InGBbQqlYw+XZefzvv/t7JeP/8wc/wNGZGUoMCy5gAEe6a4cJeD6P5UYDf/vjH+PK/Owm4MNGEU3rcTShw41s1nSRTANeAgptrDVWMDd/Fctr8/j4i/dw/tInaMd1tOI6oiJdL0jBMxYEH2wyDtgXKUtMUoqjPNpdIqu2WCpQCcsmQQiLT2zSMZgWUyVUpxmcylYOecStnoKM6akZgTSkDvP3wi061v7Qy1Vw9Pj9asW4eOGSWj8OHz6KseoYDk8fUcBuD51V+xSISJiKc8QeXAbgtNFUQEfBt3aMhcVFLC4uYmV5WWCEeucY+HMBzxNwMHYCmRp59lt3u6i3mlhaWVFFUv7Coj9nLDxlZ+XXbtQ5Yzi41actEjqnYMEZM4hqt1Ho9lDq5hCvruPw+Diee/IbeOaxRzFeLhn4wLG0CE/vV7A1ZB/coxXvS/2Y7GKlJE3NKQ3ML32Bt377UtB86FjgLxDSnmklnZpB5nYxOXY8AR9yoK1aP91suDDel3rpe/rlLrV0eW5ObRfnZ2fRKRQ0v821wsMgr6R2kevGOFSr4ZlHH8f9d94F1bOVSZsrgmKcBHwwJW+HISS2pxhoWIBmlzYcfHg+Az7ECfjw5ONn9cx6f7tJxRIgzWOFgpOvvYZz758T+PDNp55Cj8yr8Ix4Z7vZyKUpRDj9/nHeMpbNrKUK71yVz4Rq2ZZAgJUJujEUrFrFtYRApSv0mx6RrUN+RhSAXFlZVVVqkroREpc0lgVbMvjZjUZTCRcBAX6HPR8EfpnskzpdVwsEL7RKhwy2fwikyAptWcJHpgUDs0TYr1LW5zEZJcOB4AqtOAl28LMXlxb0u8lJggwFLC8vmyhlZQy16lgiMOk9yWm/vw/xEAXDUfH/yPsw4oWdHm8h7JAEMvtrsyz1DVWBfQAfWMW0sWI73qqqxvZc2DGpsn12/ifphCixBLQJ2nC/4/2l0xLvEwFyHsD7S5YJx56V/Y3tK9mpOzqRSoEA+34yDCvVKqrVstiK2sM6rHIHWrcANVsfeb9NByJt+7BkyRsNw9YTnvO+EfWsytCJ8DNso/LANOReofORb6LuVq06oeeg1WzK0cyqmDkVGPgj4IEsV+ma2LpC+vgw5oOdBGcoQcGcqr3j45PI0+xaLY2eBY5afjebMztI2LacrwMH7Onx/demZFaxUk8tphxjApm893K+yDH+sTYXv+tWabcUdwNoqH16twFJqLonuUP4+CRPyHxdJnegblgiatFHyU+7FlzA1eeAA8EJgpaAS4OqH+5GEd5pSMAAkGavOXuHMRmPUOtSiPmoRRD6KMI42vdo/LPAjlKidKNSbKJ/25hmRzcBOTKzncC8ViC7QVZ0ZXt6AJG0IwVNFOm45Wk3O6E2cQPtsjlZWCeH5XB6vgdzuMywOF6U5Hl7cfzm88qYzabNx9iAMTfnMgvIXbSsoCoAxl3xCEQaC36jNpHdU1v3b95P/9dlrjdYDcsomAXr0I7H9WuiOo08gmi0ppnbbA9piUuAiHA/7CL7n5/rzcv10YO5vYMPQ/L+bB69i+8+MXM8gA+LV9Pn2Z6WdB/ILqLJk5c5ZofHK9lPAtzQJhAGlxV+bkyNxpqQXBMkMgBCVCYNEMEC3iD/OyexMIIPFOJiYEbaDnUMDHzI6kck3oc+S8Pn8DPInJjW3xevzuL//P0/olwqB/DhUAAfcsZ8YM+imA8EH5z5MAp8QIb5kOI7WebDiHUxPD0h6OXDqepN1/p24zpW1hdwdf4Crs5dwIWrn2F5+RqW67Nq0SiWWPkHIjlL2AIl3SkKIartwpI9LcDBMYLjrJYGF63KrhtdcwYxpkkXUb6MqalDmBibMjYEA4EQ+LGSzZ8W88vcNE7f9QBKUVUBxKGZIwp6xyrjUu8NN8JYKqHqYQvxcL8onpuqPu1Ygf/Va1cERLD9ocuqJRcmQ60EQhC4KJRK6ObzWK2zSlDHEu3wOl1EbI3I5SV6qA0nbDGOUAoSCyCEAzIJE4KvifnQFvIcdXPorDVRyeVwz8mTst782qnj7HBBxD4ualwQEecUppjObfrTDz6oI13MBwcf1HZBtwsHHwjMiHZrGwaDyk4CPlDz4X4Y+JAVjXLK4m06iKEeyzr9pfk5vPibt/BFAB/odmHK9BnwQb/osrcKh8bG8GwWfCBNgusGExVt9KZF4gmXVXSYtAVA7AaBD/6cM8BYFvhgzIennvgGvvn0UxLVUkhBUDq5rQ4+BNaGx4KD+5DvycP2rQ2xTxqYcH9w60uOhztCKPlnBUJMHBN9tGCH4EOa2LH9guwH7llklMn5olhO7DXNoaKhBJWUeYICxSJ1HRxU7ylJ5XEEQBykKGldcvDVNHx4HjzO3SvoKkCggc+N60HwHLkHMgkmqMHWQwY9TPq4Z7DNhJXziRpBdgNKNHSaSyHhDOCzRXF78HyNTMKGxBh+rza7j5vGJs58sOsaBj5Qv4hW3K24FaqT4VnIesonyVBo+3NNoyLbcyzGIBDEueOJCu/rxITpapjYorUcpAnT9sfSRSRdT4GfyblDhmFdWiF1fZjph1h8YAC+MXpUSRSYznljSdde3MqtryCnHmbqlzAmc3FVCb0WbD5zrlqibICEibiajo9pbliy0T/5eA3sic6hWiX4MKVYwjQfwkTd9ZwZmIc7jGeT52S7a9JuPn9g4JO9UkmuxUPNRlNtpnTjkTh5YJsk8HJwG+lP4MMHXw/4sCsxRzLhMuCDp/TBwtJAUNcsSYXINXTBVrJfi8TX5zDLE82LkPwnemIbZzCt3o35kAIYLMKxiNmJW0qKHQzMsoNkWaw12s7JE2E/dwFmQSTUWjB8ggwBdB2eSPALs3P3e8X4SKyHLkXkc2Iyj9UmUCyU0jg5O/9GzbHN1tdRe+hu5uvgs7jJwmGMkCDYG9YwE0peRjOuiyHLOe5jbyDa5oCGtcvcvJ++s8nsHf6ccq3ivOBeIXbYxBQqxRrQyRTUNrukYYv3Huflo9axFLLe2/FMwYeF2SGRxnaihuwJDVt9/fX0tQTh00s+SQJIkOsIHYrZy8aKULOhRVTVKJujRs2TyIt56orWWuOmX0K5Qo920k2XFRQa5ugVpCx9xc7LknJu4Dm1JUxOGvPh0rVZ/O0//NP2wIf1Jv7279h2cePABwUUiWK10XY7vTZaHVYP2qi3VrC4NofF5av49IsPsbAyi6WlWQm4cJEvRMYqYGBPgEdGkqHS7+0eYgoEK6wkgcwsVvKglSCaBeZTY1M4fOgYCvmybGN6HYIPtAMqotehFgK/h/Sww7j33kdx7MgJFAplLZjtdscsiILAmt2LVIRLt1h2RMN/FHB1TcOi1W5haWkJly5fwrWFJcS8DrZyVCpqk6g3mqoK5UtFAQ6tbhfX5uaxvMrAPEKhWBAzQkFkxn5TIVCglgqWcBAiadfoglJ0BC6oiVNgBb/dQ67VQi0q4g+eeQbfeeYJlHJ5FDlxmVzlKHAauGZ7+yzvm0/bOfhAzQdbnPlzAD7YOBhsE8CHt36DL67NifmwG/BBDJQtwYdQrbkp4EOzH3x46ukUfCDg3Debg0aLqqNWA7WfUavD4L41GHGFPSe0oUhziC1Z6+uJMCOr1xLFyvm8dFjS9yv7bu5LZB0sLy+i1WorQZQWAxkqeuQ7Sra8993ADbaaGdtLzKuuaURwv1P7SmBJsBWNt4LMNVuXqdfQFPjA942Pj5njBdtHKCy5umIMjMlJFQ5Wlle0BvNaeAzPj7kpWwvZ3pFUjg3R9w0xI5Y2uKQMG9fNUtqdHr/Z920Wi/THIFaQGQQfjD4tsEngA5kPBB/SyqYJNXvA7yKGFmdohHJMfKuoVmrhPqyaIHOBDgxFe61a1T7Be8QEO52nO0v9k+QyWF5yTlAwlPdxjWBXgw5XBiwkQENwUnHWjLUYcY6Sgeh03xu9TRhIUCxwLGoolW3umW4KNM+l7RVTPJvsHw6sFQj6wYd+0MaSuE3Ah2R4h2Vgfs3D5tBOj89+1uAatFW8POr4YevZVueazidvkSEjVO5xjVW0Oo3A+E1FR1PrjOzYpsn6Zivq5rPGQKAd/YRWhn5gLnyGTon/7Z/pLRFWGc7aVCZsHsVmDgAY6UBi5kmi6kIYG8/Tf8OY0uYhEBWLagGWLp3brSsvofNEYL9lKQwh0zDExPUcHEDxOq6Nu57tIZV5MU8CWKHXA/jgDAsD2gqyZKY+EB0vpBHAol8AGDfuifthfg+bGZn57Ykd72zQfyEg32iuY62xhLhTV8HEAQcH5Tebb18u+JDOX65xbq/K/Zdx7vgkBairXCWR6xJ82GrdGNw7btbxLqrq378ZouSvDbsrw17r4eQhZz4szI8AH4zg2//DD3OEun/jt5B58DU/3l7TI9jHfOBnGPigSSZKKmS/WV+3FowAg4bA0xB+KoRGxZKEDk2sBSiWTLCF4AOrA2r1CkhpYpuTefANkeIGbuAD2zYcfPjhP/7ffQI+hEUr6GBYo5gxGCxhZmtAWzoOBBY+/OIcZhevoJdvY27+Mq7NXpYqMlMZ9gMWch1EeSbCNrlolcnPoXaD1r6k3yh7b7m4m1hOIUfxsmlMTcygTPSuR2HFCOiwF40Vuwithj1oRw+fwMk7vo4jh06hXKohZg9zl60yfCh5bAjsRLnvBx+6nCtD9jSeM4N6BVZmBqzKyXqjifnFJZy/dEnAAiusUaksoUmlDBGDMLbLAPVGAwuLS+qhJguBrRkuKqlHLYhSurCkUNfAgnAQgmMmFw1Wbzo59FodAyBIH2+38cDXvob//mffwwyrnWy1kE0GhVbNxu92/TkAH/bmzt6+4EMBy3UyH97AuXOB+ZCAD1yTnAGVbrq2Z+wx+BACQQG53Y5auJiYsrLNPwWysgQ+9Pc9GhPPKJ/G5u1JOJL6Ckz0+F4m/PJ2D4KELvzImWHtHXaMLTW2ntHbXfbAMUUqK0o2eYxVtq1yRqCDbRcEJPgZY2MV7ZlraxSWXBO7guADAx1nSHBvVKsgoISQf7T2dgft59L+1OEzeKdgwk6PH/zW7Pu3Cz4M2hOGvZP3K7RdbGQ+OC2aAW4Al0JLpsJITwiQ1z1h4Kj7ucb4Io9yuYhKtYJSke0WsYAm/vHkP8XyMhXPJMEaPtJZ8IFzyMEHAu5rq4yJCJxYUmZUXmsZtD3c2BAmruo95IO9u3uzRm38FM4hMiSLYtjILs+FUzXP2RISbAONxGqiemQGmjLSUObD5uBDSm/vp+uOSvYHY9ZscJwN9LcK8rfz+f5dmwEMOwUfPLllPGYMEbfmk6bL+grqjSX10NtPBmzoYz+EuNuP2m1Icj3Mh74JZCdgSWaOq4dNAAAgAElEQVQADy0YE+PF7gw1FLLtOfYe0xOhjaVZBYsp5mwGsX+sUDmss8STWtMY6wgE52cwVq7WKgbwEXjoWGHUnW34DPrarJgwrNM8G+luBCAz+/xb8TTTTpfJRazYFhixAmdCQS6wQVSWyRdRKlTU1kSNINYPJWCpYRiVk33Z83vYWjMcXDPCckFrBPOS1fUFNNsE21ObajEIEvbhiPXzpjIfvO1VszcDxFlxgXst51+rFUsbanp6GoViEYgD23ToffPndrN7Onjtm+Xlw8DvbF6effj53yFXT7SCsuezG0xgI4Zw8vCx0HaxsDBiNxqOWgx9ipOFbhhYkSJwya3q62OxRVR9P/mA1oMBGcWc2B8YKxDzvicX5zAVWPclN7sWHi/KTotesdner43MB2a3quR3oHaLBHyYncWP/vFfMpoPm7Rd3GDmgwuU2SLmqtEGqthDyV5uqkF00Ygb+PmLP8cnX3yEmaOTOHR0EtVahKXla7h65Qssr8yj264j122iUjSLHwZl9h0M+tXPEhbObJXP7K46nbxQ16NHjqvfrN1UnQNRvirmA/9Y5aOMY0eP4+7TX8PkxNHQr2/JvwRzckVFHlxDJLYSfO1NOM8S/U7QBhk2MbnZeoCWUFTzZEHEmF9exhcXL2Jubt4eIWpB8Lu0Lpg1XT4qYGWtjmtzc2qb4DG+RTuazn+b1Z7pR6jdwhkQYkWYACUjQDI9Oq0YoKMIwYe4jSMTE/hvf/LHeODer0mAlP4cXVY2C9FB20Vf20WG+aDugIO2Cw8Lb0/mA8EHMh+GgQ9suwjdx32BmbEfkkL1iN1qe79OnvRAVzcaJ5N3c0gygKBE2njB2h+sIp7SPbkWZ+nuTKoIZDblAMQWviCeW2RPJ1s7jNnAv7l2sV2CzAYT37P2GYr8Mqll4sofgguspBOsdFYQ9Rp4ju0W7TYpIlmV8waBDzLAqpWq6O7WSmJil9ZLWtA58TPJOGOfMIN4E/jzfSUdva1ordsb5y/nKBM2ddAhXJuU6535sG52du3QdqH4Lgi2JsNhob//mP1ZXpogHEPee7YeMvaIiqRoUwyRIJBZrCqB2dBZl6l4ZsCNDSFkBuzypLJYKqrHm3eTukkUczRQjCADYyZrl3QgTXtipgrb7yB2Y++LWJAZIMEjSKtYZtspsqyT0POsMR8mDs7fj2I+7KLyfmOH4IZ/ugGgBjIlmgVqYcmh1a7LfrMdN0Ki7DawphPh4KmdZEpP3wIPG31NuwEfwvPZnymEdNtbJPoqTw5MsNBIkXNzCHCAV3phBHuDboO3kTkrxJCL4a1HJlxOwMzs2xOb3LyxzZJuCZ1eOI8e9efpSmExOIEJtQKz0NUlwNayQmrQrEu16+yZTRkKaVWZz0xXukuWK2n5CLQHsokpqE+NNTLW2PLM4is/SiLBYX/a/sTbaaV6s0/e7LOGvW/48SmzwRnuHTTay1hvLQtsNTchW1QFpidA2sbvuLnMh5A36TSYZHi7uLFSpEtD4dFcJNYh/9hFeJtZmhv3X8lO79Fuj98sx7+RgpOHtwIftj+dt3tkKu2UpR9ZqqfbJ7Gc4FWsqhQfav7bWix4E/v7fqwqZEhvB81WXRRU0iqLxax92GjwgQ8wmQ8UAqGPNEXe9gv4YA+aU8+C8q18s6lJQ2eLPFpdddDj8sI8/vGnP8GFKxdQKOVQHo9w5NgEjh+fRq0WodlcRX15Dsuzl7C6siS/93KlgFIpEmuCC2chsRdysTjT5eh2CygXxzAzcwS12gRyvZJ6lqJcCblcGd04L5cCetfeefI07rjjtHQdiPy12lw4isjRq5ush0LZeqpDoiHQQewHimSazE48AnzQHAguHTYfjFLHDYC6D/QmJ7Bw/sIFzM7NWZ87wRnOKQaJxmHW8curK1hcWkKrQ3HKUOUM1UgxKrLgQ/h9HwOCTS9xLGQ+kmVrF13Sm6kmn8/hm0+cxZ/+4XdQ7PYEPiCOJR7m4mDbfWZupeN2zXwIcdAB+JCGhbc3+PDmEM0Haw3rC0pDe0TKfNiLpyEFIHy0xZ5aN/YBfyrVGspB/JEgdloBTyns3uvLIJXBJ4GBZmNNCSm1F2QtzFWNASr7spukndPNqSeWQq1WFajuiRkTYopPUsiQv+Pr5pJhvcVZgcxatYLxiZocA8ja4A9Fk/l9BB/IfhCwm4/Mlq1KS01zFSDjj/CDAvIBZoftwbstg+7Fvbm+zzDwwfrJLecwtwsDjjtyB1DbBcEHDYG5QZjXfPjuPnAgNGLLSaCISpkAj9ld8seqnmydaQUhRY67OTHZOKYJRnpl/eBG3xUHoDul1kCtjNT4qJQqsm+ljoi5XZi4JO8rATOeB9s9VHFTqyrjBJNHFrP0Rt9WFnM4r8L4eb6mpy1p8wzVaheQE2PDQDIbKo8Fs9W6UeADZ7F/3/XNm1vx3R4Hp/3w5pwWd9elmca5YG4jRlu3+Z2Cc3bNoYAShFl3PA67AB+kMGO9tQM/YT1iXJgnk9YsJs3RzCzepS+mdiQDDOy6gm6AX0/43ITVsMnEtzXSBM8NfLBAxHR/ZP+jf/tYZ9dGH3cy5wiaGyDdkR6bgRAGDvG//VhpsPS1Xdjni4GtPNBe96WIT1SpFAQmyyzy5dBpMedh8bCo99yovvwdz4VdviG9T2myy+U17q2j0VoxRmAnNmZXjkLQxupxN8TBiaT1/kavdeFa2dZurmM6I2Og6Ms5Z4vKXanTMTY2aQAyW4zJkJa31006yV3eF9/fruPtI9964tAhAx8uz7Pt4ub8ZEkqg31o7m/OyeV9rlZlYqJtyvg26VLUM+SSaLUZcHHRZQWKIl/t0HvrN7gffNBi0DULp7jdRUmUmEOICmV8fuky/vEn/6Yg4//9i7/AicNH0GvFyGl14PyiakIQnLzBzIdEtCRUDiwuDAslxQ6Z9JLW0+ng9Xc/xL/94peox230Cuzzpn1NB9VqHtPTVcxMjWN6vISxUh7N+grm56/h2rXLqNeXUIi6KBWpDUGwI2b/AD0tkvYOKrPOTJ3A4UNH5GjRaVO/oIwyWQ89Wmt2USlN4u7T9+LUibtQLVsgzOBA4o6k+squk0EQmQZ8CKnbYDc4UiuC0d642dBJYtQCoqAqTAYHI4y+TBNMIvwFtV5IB2JuDk0CBFzNqDAfrAJ5J+nkMTc/j6XVNeTydMswNX61o3BDCb2yCjCDBkSi/RCACVptcn+KKAjUAbrtNr3vkO/EuPfOO/Bf//CPcPrYUeR5jWy/oPWq1Hpvz5+twYcLmpMUxSJTSYg2HRyUL5BCGqHTjjAxfhwPn/lqCk56+C3wQW4X1HyYRUyr2qAn4Kuab3z6u9NWm8+zj52V20W5l1MrkCoBrvlAcToHehVwqqfBxGJHlRPCsnc9bhc22w3kW6k38fJrb+CD99/HN84+gWefftrWAh4SWqr8eGMyhgBwQ7C602co+wFm8+wsBn5PJ26rhYEgAdeKcsX6+F0A0oPJNNDw/cjAATo11evL0tphz3ClbO4H/BEVvtuVwCR79vlvVrT5+XRVYgDNZ4evs3rOZJaiZtSQMBAjddAgI9DaNypox0ym17SPMUhlSwatic1FJkK5VEG1akKIVgy36oxZn20EH25l4EHzK0muMu5FDkAQfOA9Wl9Tq43GXMA6/9vtuz2ItOdCwWR4RvgfXKtkhxrYd0xYnJLtdGBbA21+JfNYH+uOYpuADw5yJ5anlggRrJoYm5ROEueG07+N5m17Fudtiy4SovsazbzDBCqfFd7e6TOzk+N90/ZKdQo0cGwk3sqigpYCTzTCc5gkoxvBB6Ni8z0E9SYltsf/lg7VVxR84P12kdEs5Z/zGIVYwpPU2OBc4ZpCsMracxyYsvtq65IxdZTE7zQf2gR88HaxweRS61C3YCLlATywYwxQYPuEsZuZYBN8MO0VzZ+k7aLf0aJvliYJuRftRj9vzpLQshjaJ3R0EBk2tnH20wdBMSdEOEhJsM8KeRxXsiHYQmDPq4EUcrAL7UbKRENO4cKXvEduTa1RyRekNTNWHUceTGh5gYy/qU10O4IPgW2Yb6HVYRubOVIxvuccEKM9aUPvB9M8Z7hZ4APvX07GCFagcE1CsR7ELsyjGNHWelJtFwSGmbMR/pfY6T7/ycbze3mqJw8nzIebCT5kcKpkobM+EkeydMFuOePbd+hvSpFKp7fQgjFWuwWtOuNOg3XzpLfKdAUssTWUN73hWotF86bS+TgOHTqMTpzDx5+fx09/9gsFeP/j+3+OO44eR6/ZRo/OCWpVsE+T28UNBh9G33Am6rHEEnPFKlaaLfzbL1/Fy2/+Bt1iiX485hlcYArTks5DqZTDWLmA6WoZh2cmMT1FgCDGwsIVXJv9Aisrc+h1GyjkY/RyTUAIIwU/c6iVKTB5Ugsg20kLhQq6cQ7dNtstCigVx3H65D342j1nZIdFgIIbScI+VcsDgQgZbCEfFQ14YFDdigU+kLBJzY5ypYxWcJ/Y7oT3Dc7cKAygWlxZxqfnz2N2fj7YaxaVdpmNYVeJ0OpKHXNLi2jFtgkUqEavQJ8WkUzO3AooIzrpbRgMPHmeVCFmXwevja0wHKB2C0cnJ/Cdp57Cs2fPmh1nMLTyqtl2r+1WOm5r8OEL5GkJmwEfuLkaG5HgTLbt4mmcPvkAcih/pdwuBsGHF3/zpglOsoVISU8aI24EH8bx7OOP44E77zbwwa1zQ5VXVTBnln1J4MNqo4VXX38T77/3Hs4+9ji+9cw3jfrOZymIfmWp875ib56ybfWUeJCSHufVQNcF4t987skckI1ir2cWh5WqgIIkMU/c/dIzssA1FhhAtyZW1gkyknHAfcQTRLYQmqNTQ9UcJrLVYNHIoJs/rGyzTYPnkjpgmP6D6UesC9wgY63RXEMct8xKmc49sQW4xWJFrAm2YTD4EdBgpbUANmXPPTsmW43jfn7d7nHqmhTcUhLwwRw/CD50WV2UYKPZEpoi/cC1OfgQOrD9qUudQULVOMlOsnPMZ62XYTOvKTDd0Jex6cDy3k6OTYqh6T8OcnDe8roYoKeJqB0l2JwI5E2znxusGgi5Cac8/AnWb5OwbBB8sJ59xmiM1chOZc97DlEArINTy36eltd1bj5+2b/tzqYaF+Fe81d5gk2B6dJLGVcEIghCGAgU3ONCQUsMLv5PtrM7/Nkm86GPYcV9CSW138omnbptEdtxCTREYoe6lfZGMLR/DmWBgezz2//78B7v3fPMdNAiMFF3zE7I/nG2VrV0nLwYmN4Pjq+5T6XMB+qzmVWks5Vc18AEY42dlfYV9oMPvBY6wxF8pFgwqJvW5byPrO03mG+n5zA4P4bNnR3e5z05fPO5nMaOzAW7Kp7SblMClA1zF+IxBj74erqxTSt4EuzJGW/1IcZ8SNe3LPigWV4yjQ7+TcBIRQFqFFplc6uP/1JfH8aK3KsTOnn4SGA+LFzbet7yW7ezDg7uNdlnN4CDG1EpuwkburJCMOCDIOCB7RcMwLvmb06/aKL9FFjq9lp66Aus+vcoDsP/ZkDHjb4ffNCi1svLeYFVo+mpw+qrWq+38NmFi/iPX764/8GHLhHuLrpRBZcWlvAvP3sB73zwEQq1GnpRWNAlqBoj12ujkOtxy0Yp10O5mMfERBVHDk1gfII9ZPQtX8Ls1QuYnT2Pen0BpWIe5QrbXHqYHj+MYzMn1esat3qolMZk/RO3WTUt4o6Td+OBrz+C8dqUtCHU+6SCaw9RZHRMJvhtE11AoWQtGMw6SU0qRXkUC/y8tgJ9XdduAiYJBfe0mXW6PVyZncUnn32KxdUV5Ckix74xtqrEselB9HqYW1jC4uqavY+sBNl0kvVhc75P7yFUbFwHgrRWbgRk6+l6RNOJ0WMPdiGHZx97DN977jnUokjCkxT6vLWri5svP5uBD7/57YuYX7xozAc2CgVBWFURs+BDwnw4AB/IfDDwYRadqCjwwXrQR1lt7nfwIY/VRhOvvv4G3nvvfZx99DF88+lntA6k7VdEnrP9yAGMHrZX+/6yrV0x+wFpsukVQY6oRGZjroVNrIdkzmjtbIEoh/3EmA724+yBEATlSMFflzAkwQPqAZh+Q0VMBr7PhAkJQFCYkPsPg5SSPl9OGz0ElwwTF+QeRncLVr/5Hmo88LNY3GYlXwm3qsMGvFL8kPoE1DFSuxvyEibzZ5OQsJsUjhy2HY1rJhfa1n3YxfGbfW7mXBVDuO5DYM14YM+YgKDOWn1VlUcXpLYK7YBwWPJ9nuxkq/oeqQR9kuTYIUDDqLaLpDd4uwOWQ7FQRLFYFiDlYBYr2gSx2oENYRXcrF5TSKRuqgibB4vZa3Nkx4O6LNLjBOTBhMLfT1CNhR+2n0wZ+EA7bwaSu60e7uX8Hohx+7CWwddG5YWD8XXf/Mu+uNV8IbBPAMLmosXBVnU3txHGytYSwDXWKslko5iA+c5/RmtuCEZyIUYL3gUskAXLFl4CpgSWpN2WJ9vBmDGqDoe11dZXP6vBVu1hNA3+LiuKl23v2M7x2e/ifw8K7A1+/uAct9bhrD2knb+tS85wE2Mqblu7Fp9dsr3z3hrFvdCeW/6tPSJflK09W+uos8b2C8bYlmgrqN7kXIcJF6oq0Y9f7UF+Z5NuIFfsm8tCyLZ1rvSTI5DGtZljZbpJ1ABsoRBZq0yfRkzIFwZX5Z3P6e2/Q0L5Im8TXLILl0QA71KR7MRxMR74OxYG5PJDkI0tQzdi3ciua9f5+cbSuTEAyR1HgtvF1aVrGUpghh6YRQY1qUK/0nYQxBHHE13V9Sj5D5LhoZS3GQ3FWRGmZmvgA0Ulrb+V4jpEdZnQMIEMwowKKsh82Bx8GBubwOTEjCbH2moTV+cXbgHwwWwz6SDRQoT3Pv0cP/3FC/jsyhxKY+PokVlQJDXLHvQ8LUvpCJIDImKm2pzYR9WVHsT0dA3TUxWMVQtot9iScQXXrl5Cs7GKSqWImfEZTI3NBK9htkmU0G7yM8s4fOg47r3nDE4cvRO9XgGdNh+wokJcfgcXXOKDUpHIFxD3clhvtnDt2pw2o3IUYWpyDOO1qsAHQ4CHbRRbLwrCRNl/RxZDFKHZinH+4gWcv3QRq7TTK9ElpYgmmSzcDItFLK7WMbuwiFabdnSmGK62i6RDsl9wMmm9CAyITgAfCHZIAIpU13YLveY6Hj9zH/78u9/FsckptV0UQ6/w1ldyax6xKfjwzouYWxzddsH1gEGItV0cw8NnHHwgapxV5+/vwb81R2r0WStoc6vNAD6cJ/gQ2i5cK8VC0qCVw7+7MQ6N7XfwIYeV9XX8+o3Xce69c3j80Ufxzaef1l7gXZDGiMqAD2EpcCpq38j1F6IyL414IVlWLGjQUar89QfebJFohP2FIILowKWSKlCW/LmyutlAW6Bvayr1h5xB4WJZBAsIQrheANcJ0eRbRok2EILuCRSrLAtc4mdQh4J/83dkUPBYWXeK1m9BGX+Mgk3xQ9obV6RNQODBRJWDvo5O1BK9FNfdZJyGxh1f0vFJMjLkpJJTCoBckrsEvQd3u+h25KAl8IGsPuUlBjx4cpAmPT6VsuCDRjpE1h5lD55Pv5Bi2mM/mKTsXKvAxFjzwUmC6yETGCaX7VQHK7HVzJyXnMRuTBA5fBUbzOwHgIdE38HH1gtP6Y7r42Z0Zmu7YEssY7VKeUzxhUD8jHvG8HO5CfPVK+bZ5K0vCcvEzVq0Q/vNZvH1bje1MKRGS7cKvHfTEXTwNgwxIdieGwAHCX33icBv9wS2Fvw0YXiuTZHWTmo3RIVqpoXCdjK755nna1CYVeeXFWz0c8yCFdnfZeddNp4cdnz2erNZ226em/Q9gikze46t1Va5t4Q6sNxoTV/w59R1jxhL2trNtZzU/VplDMVcOYgZUs/MbaC3e7+yW2RmHmq+Xn9+Z8v0wPzexanxLdKryXcRqa2sq3Z6ByCkY9OnD5MCUzcXfEj3fjKgDcwzF8ZKhQLFXKusRcxAwLBX+3wfHPMbeR9809/mfVZLojRQhsyLHX5WEnCE7z45c9JG4NLCxT4qUboBD6J+vqKOsgBxBC77wPYjXanOjAeY/llOCx0Gm7GS7Siq2bGoSiXVafZTMdhrSPeBQYX63rjhhr7XYeADr4RUPgZsY2NTQqfY79tq9bC8Vse//vyX+5z5QLeFDrFB1OMeXn7rbTz/0stYbrUR1cbRoUgPqWxMpklnRxeFXB4RWyH4kPDfBWMlSMGi21S7xdREFTMzNUyOV4Xgtlt1NBt15BiAd3qI27TqLIjK22i0UC5W8fCDj+PUydPqR8vpD6sStEMNiHq3gzZRNNKNoiKWKAh56TLm5xckplUqFnDs8CEcP3LEzjcJCHe2anFG8ZwFTLW5mHOzKwl0IADxyfkv1H5RrlTkjEGAgeDDeruD+eVVrFKpPPTaKgzKWG4mTheB+WD/DlZ53Txi6USY3zTo2hK30a6v4mvHj+O//8l31YNfUIJ1awu6bXVHNgMf3nznBcwtZMEHPtNMuiKxRsSPUdtFhElpPnx1wQdura758OKbZD5cSzQfRjEfct3O9sEHzcMvQfMhn8NKo45X33wdH7x/Do89+gie/saTAh+4NgUudd8088Rpd3Dk4Iz1vYlVKGsNEzk90O8VO4VWK7KvuLc4SMAAQusVAUyCu2RwyebZepfNgcjAUwbbBA3YJuF0eAbfBBHs/WRBMADl3sX+bLL4LInk6yZEyYovEwbS6blWm+gyjxPIKQDZ6L08B7ZYyEqT5xRAdy1H1PTguu/Apxau3VQ5t3r6v+zXycJzrQYLgmWxqQDdtB0UvDbrYj4EA2XT/kgYE54I+bWkCXJChUuyicEZ6ewXT6QG4yD/zMAM3GmDvbcUKhi0WMxbL1I23cb2ET0/e/PwbHGDs+BBZtySd4XEMkkqs8ekCdcgYMP5zN5p9rgzoC8VK4oxDDxMrTsH2xDSkx0EQ7L3dlRyOQrV3OlnXc/x2XPIIhvZz+yPlzUPpKth890AiAC0yvHFBFJt3WmbHoRsWUNrzk7nySZtF1xvuM456ODrpFeGTXcmaIB4apG0OA0+h+EAVfl3CggkiMzOKv07/p4wr5JqcWgl9zEVyO3ilSYgzISabDbegxQASkWXlcdTxoPJbGlMoDLdLnJB88RYXZ6njZ4Xw6ntu8nvBieI53eD92Qwv/P7OTy/G0ard8ax6tSmuqb5ynnLgrMEQbPuOF8C80HaNbSCDa3eKcDGIkVZcYLFBs7AMYBChXad/zAWyHby7J3eh1HHj2L2GOCTxvP9eXz/RrDVHNj43acO32Xgwwefv3tTwIfUZtNRNkZGpMEbUjZ6SbEqj6nGGvhg4jOmSMuEldRDtl+o0h7QQKI2qv4MYT7wy0jlY3JaYh9Vj16sbfS6eSzX128B8KGHDqlbuRyWmk08/8KL+OXrr6NbLtErTvRsAx/YX2QuwiID0YM7F+nf1ufKhK+LSBQvtmfEKEZsqyiqLWNmZgrTE2Oo0MpzdQkri8shmLYa2p2nTuPBM48IkY0D44FBgu6r5iTFBXtoUzCULQ35CFfmFvDBxx+bcCjFBjstHD00g7vvPI1apazzVWVqhz/SWmL+0uuqrYLWmhH1L5CXrsO5jz7EwtIyimW6bZhTBcGQTo72f+uYX1xQJcmSjyBA5EJEGb/yZFFUiwelHuimQfCB/2bPdQf5Thu9ZgNHajX81z/4Azz98CNquzBRxZ31++5wGL7UwzcFH95+AXOLozQfjAYo5sMB+CBcPws+nL92TcyHTTUfujEOj5P5cHZrzYc+8IFLsLUbDWUchYV5TwQn8zksr6/i12+8inPvv4eHH3wITzz2uAJirUrUTJEYT6goWIqlf/SnMzsN6v2xyOwyoe+fAISscylU4+BgYNkbyG1OOgLIAvPOhG5Jn4zE7CJbwxhRRhOVWnrXwAWzb7ONnO+zgLxftFDf0W5rH+NnWVuF9T5ThJevcQDcEs7GxIJbf+a4l5VL1Hdgm4V9n+nycp0lIGHXqRaXhNe1nUQsGzjeqOMHl61hiddWS5vrWRig5O0WkiEOCZiSrg7bM5WeKahVD7ziPYlAZZSOh1ROB6ux2VPqqxx7Ij447zwRyjIotroue10jIoAr/WybhwEoV2wUwAedurFcBs9ke9+2m6PCNyXJ0OBY+rVb0plFRNL5aIBaNsG0qiFbFosollgUseKGtZ7xmXUgba8Ag2HzPXsfh2Xoe/XdW61rw74nC0xwkTBg09Ycr6Z7vOfFDwNcuTZp3ZMo8S5myhbgA0FYY6/YmFkbBh+/4HAiUNRe9+YbMkjdMaV/FloCmtK2NhuL7DoV/lutTsOS5ExC3Lfs7BTkGPzO7HMamHFh6nC+U5DStB/Y4ss9w5cea7fwtgvdS4rj5+j2QWv7slgjXLXMG44aH1vNi+y17G0iac/yKPBhJ0lyPzBh9qM2Z6yd3h1J2DZkuibpWpGNGXaKoO1mrfM5RfaVrWeKAxKXFrZ0kzng8b4VALxZ1tpMR7XLaDMKa+RejOtmINNm4MPgnBnck7ezJg7/7gfuftT2pnd+/9qIqUO4oP9GmlzgRqDAcK6Nr/nxfC0Z+ORe9y+0o3vhQ5VC1jcp+GB0UqPH24pmYi8SkmKvW8xqEcEHv5n9gpOcv6xeWfO50VapUDq3tJq2Xfz5TgQnK9IqKPWA00eP4a//6i9Rouaj96BmijK0WrHVeENUva0nQVt0F2jne5itr+Gfn38ev37nHRSnxtGNIqm1U9OALAUDHyDmAyti7LkTdKNbS/DBXs8H5VaCEUwCyFw4ND0pRsJUNcJ4uYBquSw7uEuXLqPVaOLRhx/FnXec1kJYQCSdBfQsuKa4mlxHSgXyLCxMyBdwbXEJH33yqRJ9BtrduK3vuPv0nQI9WMFNhMK3NRp2kK5B/VchGCFdU2OeExjx2Rfn8dGnn2SikX4AACAASURBVKr1g4E9F3+OUa9Qxlqjidn5OfV6m4hPAB+4vGdcL7L6I1Z5ygl8oPAnwYeY4AP/xC0UOjHG8nn88TPP6A+3jFzo8b5ddR9GgQ9zS+fx5tu/wuziRUQlhv1skWLrEIPKgqE4agslC6K4a+bDqNBtB9PoSz+U15CAD7NzIPNB4EMQnNyM+dAHPjBEIeNIYmJWLTXBSSMmWkXBFiWlX/7LwRHYBHzgusPEvJjLo9OOMVmr4dvPPIMnHz9rLgJ9qQ/dLth2sYrX3nwd7773O9x/3xk8+tCDiNnHGQLUtONqY/CX7kaDd3q7d94/08aFn2cBctqfLPCRyakqhxasm7uB9XZqDwrgdzqIIQFkg5lAAh/v9HMddJSVtICD9GrsPwOQoLf2B+zqFQ2LIt8v7aMQcPL8+bpsmTPiiFZxsUTK9racRIo5B1InhmE3O7vnbzWuO70Pmx2/1Xf5Pu7nN3C8CvwewYe+a01vSwKMWGNK8xRjtuqwsUZM3N7nhn9+dhxC4qzhyvaRh39rUgwGa4P/9mOzSfhg0jDw78w/TZfCNIgC9pQ8st5bb4VvO2+fX374jV/YfAwy49gH1vgYbgR4+sGHNGnz0E75B1XiqfDPXnfqKwkrdfq1106HzaFsUuP3YLPjs6+lx6dx5Mbkxm7T4PwZnK/pHUiPH5acbQzyRx8/eB0clEE3LWP+JFooIbaxSeLrGTff/nHf3nxxNks4WidqNG3TVcvoPuhSA9CQPBqD19/vmNJ/DuH8EpBv430Yeo/CGjia/jNqzuyOMZQCKSkzyS7XgEEDE9L1wl1GTAvPjsyCD2pK4nuCzgMdb8QekbuCfDMCyNh/HT5nBvOuNIfbeN2b5XcOeGfvyVb54Kj80fNB/yyta4P5YzALEMuPeyoF9KWVEQuoSa1jPd5PRnl7U3dPjqJrSwDOwnS0dM+Y+VZwsFZuxQQsVspO3M5V+U/IjfdiXAcjJh/Xnd4HPz7daa3lj+vIsM8y+L7/21W4GXH84/c9Y3P27Y9eTtp9NP1vUOuPtwLt7p6nvU1Zsaw+QQynl4WNwKkw6YLU/80WeDDxIVjBZJwOERHml9fw7//5kkTGfvDn38cdR48mbhdM5k2/AOgUzO3i//zdj3Blfl56AluBD8nD5hvE9YAPFCbrdfHx5cv40b/+BJ9cvoLxwzNodmjjZv7xTOz4zKq6E9Bl/o4PjAegpO8KjAh+0PybCorlUoRDE1OYGB9DoddGpVhArVLB9OSkbEf5njtPnkS1TBqkW81wwTUUUEkSK4FEtqMS1tptnRuBkcvX5jA7O6uqXrVUEvAwUatKFJNgiVk/BaQw+CWn9ObBR8xG1UKbQG3Tv8yCzA3c55eW8Lv33lPPeblWw3qzoXtGMKIZd7CwuIyVtVUL7gpk03R0n2VTGFos+Hz5f0vMSUIz9q10QCIbxRDPNnJxG1E3xtkzZ/CD7/0ppsoV5Emf3g2ysruH5qa/y8EZq3YE2ymsQ+DDOy9gdvECCgQfci0FO6KTEwA0hEdWct22tV08cuYZuV0AFavMJ0t2JhHoiz+MnGdaIwM/YcqEsPwm0ZB3P/xZ8OGFN97A52q7KASrTa8UWYVQWgisAnQ6CfPhwdN3C+wi8Gm0awPRBDYGxd8UhQ81Ug3r6LEbxnww8KETwId2H/hAANPo7F6ZJPiQx0pzDa++8Rref/9d3H/mPjxw/30KPQwUYaCRTV78yU4Ds81G1cP2vhRuqHBt+I7ARrCxSNcVUfWTJC8DFJhgUeiDDGeSWY4c0OgbR92DbDK4cf0KcfnwSwuOJWkyGQL7MM+lDB/0Z+wSMsGQB95JYGQBfKKh5EXGbU7Vne7hSfvvkNrYsK/c7Pitvttuc2ZtCI0V2eXA7kRIAnQCdj9teIYlIYNnmX0++mbZ8AVn5LgOSbo2lIA2vjn9xnQOJb8L2ln9jIKNNclt3updHpZNYLP3Iol8Mp87OAZ+TUP292Re0xMrM5mclz4sZg25Y59EWeYWb2hN3+L4BPDxZ2aHn7/TNunsdNyWTIQtMn2MEocmkundt2QFAEePzW7aGQbv6dDVt18wUnHixnWz75Zu2SM0PP7bfMIO2de2nOG7+Z4he6j2v/61oi9NHqlvNrAehaQ2AZgNyRC4upl8yHZe0xTYhhRJdg2+kcfbZ4e57LchgGNK6LNhwTbWzS1v9a4PsHPsm9JJaOFBZ3jd71f4Lr1ziDzGjRzXnd7nna5Z2z3+7L3fsifirU9e3PXQ38pvNETNFXYNdaFI4cJK3cCHcg3/4/vfx6kjDj6Y3gHTbplQ7hPw4b3z5/G3//LPuLy4iLEjh9Em+FBk6kFxSTI6mEuzwdnYJ1FgXYgaTLYIK3sCJgIZkvTibg9j1TJmJqdQK5dJ5JVYYrvRQKVYFgBx8ugxnDp5XMfaRmkPW5JqKCCwbF1CkyRJkoXQ6WJ+aQXzCwsSnOSacvLYEUyN1yTK2Go2USxaZc/pzJbU+t662UZi365rEc2OP3aP660G3jv3AS7PzqJYKaNJBJUMiHyeLplYXFnB0sqytBt6QXSSvBpzVzH0md7UUoGFaW6IZSHwim0wZD6YSwdFwHpxW9oPD919N/6///JnODo+LuvDaDf74C3yoA0HH+qYFfjwK8wtXUBezAcDHzrs9adNIK2jKKyUKybgw6P3P4M7TwyCD5xjTtlNq9eJvzNnuHrc+wfZ5mGYGcNi4n02vg4+XCTzIQM+kDmUVI8CPTkLPlBw8luPn8WDd6Xgg1HQ3T2GIKNvmFJXCQCG521DJqdvpsF6lpBSoxPj1d/+Fv/y/M/EfIi4lrTamBhLmQ8OPhi90D5E4EOjrraL98+9i/vvvw/3n/m6GGtiZVCWVqfAZ81v1IhodVv3LJsMbesNt9BBoxaSrRaYr8qY7DJ5uIVmwFfzVLPz++Aeb5wDu9ngbkcNmNv96bieffFWGZuDZ/1WuVM7Oc+zX3vOIs/ffPzCTt532xybUGJk72PxcSEq3lDwwZOkvWi74Lbb6HTw9qef4Ec//QlmV9dQnZlWEkzV8+2CD8aQsIdcaR2r0T1gvFoVyEBmAtkT5WKEZr2OuNnCscOHceZr9+L44UNSRDUamW1g/eCDVfyanQ4HF41OFxeuXJO1Jds3yKpo1NcxMzmBO44dxXilhG5IZrxiakru7P8KdkUjkWK3HRoAH8TEoChkB5+e/wIfffapBCLzxWJgLJBmncdKfQ2Ly8tosl1EDh2WHIv5kAUfQj/lMPCBzIcOwQfSe+Mm8q0Wzpw6hf/nT/8L7jx06CsNPrzxzi/NarNERkmLHU5iihSpXC7wwdqgemQ+jB3HI/d/c4D54D2RgZoZqvo2HXyTSp0w+lhRSR+p+o92a6Zy09a+0eCD2TW6I8RGt4sJaT48lAUfguiec4IS8IE6O97q4FXTnTAfMuCDtV1cL/hgAlJOwRYcutGXeYf34HZOtLPzfifDcpCw7WS0Do49GIFbbwS2AiAHr+hgTbj17vHBGR+MwK05Ak/c+53bH3zYLHZNwAcKmwS9EoEPyzeO+bDX4EM9jvHq++/in55/HstM2sfHTWhR/u7bYz5kwQdWUVmdZzIxMTaGmclJMR56nRgleuuyut9s4Y4TJ/DAvV9HrVQS+GA9zv3gg+RgpNIeodllwpnH0soaPvzsvDQYCChMTU5gcW4e5aiAQ1NTODQ1iaOHplCS0BrF2uzGqFVEquRkGQxH6UWVDufQx3yQqCl7T4Crcwt498NzWF1voFSrqGrL80KhgHqjgcWlJek/qL2O/VgSLyVzPMN8EMWZ7RUbmQ8GPpjwJMEHNBq459gx/MV3/0QgxFeZ+fD62wQfyHzooJszW9yU+WDTJ227OAExH04+gByqoe3C+7d5c9gu5b1+QVitr4fegq9EbiXb+HwbgA8mKdDfdmFuF4Pggwl0ScMg8Hj3Nfig1i8HDIzFcn0/tzv4cH2jc/DugxE4GIGDETgYgYMROBiBgxG4WSOQgA+3c9vFZrFr0nYRwAcOvDMf/uPnN6btYq/Bh5V2G7984zX82wsvoEVLqkoJuXzwod8p+BDcGKijW85HmJocx/TEpGRG2ELAdgGKVvbaMe66807cf+/XTb9ANoneN5gyH5gaETwoFIskU2Ol0cTFq7O4eOUKcvkIk1OTmJ6exkVaYLZaKOXzqFXLuO/u05geH9f3MXWQPy4BDnnoUlxtOPjAFhKjmNv5JG0XbJUQ5TuHlfo6fnvuHOYWF1GqVtCi1zXHLVfQf88vLmJlrU4DL2lTkMWg/+0KfGih11jHHdPT+P4f/hEev+8+NbxQ4vR2/RnZdrF4Hq+/80vMSfMhMB/yFFYcYD7QEzmm4OQJ03y4YxPwIQAKJhBoI6r+Xv3XYNtF0KT1l643p73BN3CztgsjKfACyBLwNiO2/9DtYnKA+XBrgQ99mg8u5HRdY30APlzX8B28+WAEDkbgYAQORuBgBA5G4GAE9mgE0raLT7/img+3KPjAtGO52cLzr7yI/3j5ZeSqNXSKEQpFik0SQtgh88GtIJFDLSqq5WJqfMKs2SgeRwcMejfn8rj79Gnce9fdEqkkG2JU24VMPqXomsPV+UV8cuGimAX5qCTw4cTRI/j040+Q63YxXqlgvb6CsXIZx6enMTM1gVptTKwKij+KobFL8MFEJHNqqXjv97/H5WvXkIsMcIgqVeqfI+52ZLe5sLyiirzZcJojw07ABwr7Mb3utpvortdxfGIS/+07f4BnHn5YwMOgFvUePc/74mM2BR/eJvjwxRDmQ5S0XYj5EEeYGjuBR+4n+PDgaOZDBmIw8MEI+1lznyzGsJtO2C9rUDcDH0z5fTjzYSj4QM4DxT0DKLNvmQ+EKMV8EIxk2hYZ9NhcC3b6s5v37PQ7Do4/GIGDETgYgYMROBiBgxE4GIGDEdhqBJ64xzUfDsCHhME9yHz4wfe/jzv2UHByL5kPbGNfajbx7y/9Cj//9a+RGxtDXMgrsS/sou2CiaMsOekvUCji8Mw0JsfGxXQQfNDroNDLoRRFOHPvvbjzxEn0aB3p8f0GzQf546AV0/EijwtXZ/HppUuISlW5gkTFCFMT45i9chUTtTGcOnEMq0tLWJi9inwc48Sxozh9+nRwrCDwkLdkJNgVmf9voEcEK55Oj1KgG5kPAhDykJjkuY8/whcXL8o5gIBDVK6o9YItEwtLS5hfXFLrRI6vB59sAx/Mn9oTbLVWsAUkIziZaD7IbrONXqOOI9Ua/uy55yQESOPXrzT4sPSF3C46bLugNga6iOj8QttbOrDQrrUdYWr8BB574Jubgg+p8YBZqdKphEybSq2KZquFYrGIen0dpWIRUxMTWg+bjQZajXWMV2sol8t9wpTWhrU/KBEECtoAKDhJt4vPrlxBhwydAv2jh4MPcrsYG8e3n3gCD951D8qca0GLRW0XAaC5tcGHAzBhq4394PWDETgYgYMROBiBgxE4GIGDEdiPI3AAPrjbxS3KfGAYvtho4F9f+BV+8dqryI+NoR1RGyHaleAkky8KT9LqspQr4PiRI0rSuu028rmuJc100igU8PADD+IkLUjJSKDt5hDNBzIecgF8IEjw2aUr+OzSZVQnJtBud8VmKEZ5NFbWcHhmCvfdczeokD97+TKWZmdxaGZaSvitNuvABj7Esfl6i3aez8nFg0koWzMKEV8JffADbRcECXoUkez1cO6TT/Dp+fPIFSPT4C9E6PSos9/F0soK5hYWJThJi852r6NMz5kPzOAcfJBP/AjwIe7GQCdGrtXATLmMP/v2c/jW2SdQ+iqDD5m2C2o+mA4B51WEHttqEvChgKnxk3j8gWdx+tRw5kOvZ5ZrZKjwD4VCz334AWbn53Dy1B24evUqxscnUC5XsDC/gAcffFAaJl98/jlKuRzuvesuTExMBB9mc8fYb+ADYTSCD798/XWBD3EUAYWineeQtgvqstDt4rlvfAMP3XUPSuwckp1w0Hw4AB/24z58cE4HI3AwAgcjcDACByNwMAIHI/CVGIEEfDjQfAhuF7eY5gPT7Pn6On76i5/jl2++juLkFDpRAchHu2I+MItnMs8WiCIKOH70CCYIPtAyUgajXeQpIJkv4JEHH8TJI0fRoXCkq+8PYT4QfGBy2Ot28fEXl/DZRQMfWJD1Vgo6aByemsL9996NarmItZVVXPziC52L2fAVJAxJPIAClsGAQmwKSVASVKDuRD4VqxvUfCBLolfIq4Xk3Kef4tMvvpDbBZkPVk3OifmwtLqCuflFdHlsLod2lyX53YAP7QA+NHGoXBHzgS4EB+CDaT4IfJDgZBcR2GrBxpfAfGgVME3w4cHNwQfOq5j3NQc0Wi2c+/2HeP/DD3Hm/vtx8fJlAU13njqF33/4ezz80EOoVat45cUXlaB/59lnceTwYemHuJvKflr1+WxvAB+IrkUGPvBnUHCSYBcFJ29X8MFaMQ6YD/tpnh6cy8EIHIzAwQgcjMDBCByMwMEIbHcEvhJWmztxu+DARW61eQsITjKBn6uv4Sf/+XP86s03UJqeDuDD7gUnqelAZKD4/7P33t9xZOeZ8FOhE9DIAHPOYUgOyeHkUbb22LuSvF7vj/aP/svW3/edY0vyrteWLE+UNIHDNIEzw5wABpAgMjpV+s7zvvc2GmADRHNAEiSrdSAM0dUV3rpVXe9znwAXq/r70NHWJk00dSkEH3w44vmwd/durF21CnGNwISzAPNBWyTO0zLa8ta9EdwdGQMyWZRrNYT0W6C0oVpDT0cHtm/dhI5CDmEQYnR0DGNjY1i3dg2ymSxG7t8XynxEqQVnfgV4IBCRyAx2X18ffJ+yDFpbaoPSaDipsgvObse4cP06bgzdhOP7CKJQ5Bc8umUFH7jeKIAbVNFXaMPP33gTrx44IJ4PL6rh5Mmv/jg37cJEbQrzIVTJj8gulgg+UBITxToWStUqvjn3Hc5dvIDV69ahXKmgq7tbxgzH0WuvvoqhwSFcOPsNipks3n79NWzZskUYD41Si5Uku2gOPvj1ZJ75hpMcb31Fgg9Hnk3mA1lGi0ZtpuDDUr/c0+XSCqQVSCuQViCtQFqBtAIrrQIvRNrFQhNl8hgr5mau/NgAhWcpapOzo2OlMn7/p4/w59On4HV0CPjgePR8IEzQmuGkLE9zSEorEgerBvrF80HkA2zqY+rzHdDKcveuXdi4eg2iMIAn8MODaRcC/IiO3kWYANPVKkq1SGIub9+7hxoTLkgljyL0dndh84YNaMtmEMcRZkol3Lx1CwO9fejt7cH90TFhSlg4A66LoBZgamoKhUIBmzdugCtRnGRiPAg+iFTCc2Sm/MLVaxi8dQtuxjdpF56kXRDYWD7mQ4gkqMELA/S3t4vs4tX9+1/YqM1744M4+eVHGJ24ZdIuAjieSiY8eGDf2Qr4wKhNAkpBROaDg4mpaQEeStWKgEr3x0bRXiyiUiojikJsWL8BpelpkQhl4hj7du3EmjVr5oAPdUbBCvB9WJj5QPBhEeZDsQNvPcPgw8JpFxZ4eBTmw8rw8Vj+B4BHqYXdi+e1Jstf5XSNaQWerQo8yn0hvR88W+c43du0As9uBerMh+dZdrHY6alHbVrwgYEIlvnw0cqP2oxiYDqo4j8//RgfnTiBOJ9D4Hrws/lHBx9cF3EYwU8ckV0o+EAXenWip+8DpRe7d+7EpvXrjeGkOEACD8guNPCQtHY2ibStTBwX98YncXVwUJp9Mi0o6xjo7ZX15TK++Ddw5nrw5hA6ih1YtWoV7o+OqsTCA5Jo9st1fGIS+UIeG9atkzSOrE/GQxPwgQPBc1AJQpy7dAk379yGn8sp88H15Ge5wYeoVoUfBljV0SHMB6ZdOEkiAM7z+lW/UNpFHXwYv/lg2oVDz4dHAB/iRBpxYT5Uqrg/MYFCe0EYLJMzMwJOuGTWBATIHGSzGbTl8/CiGD3FIjJZ2n9SXbOy/B64Tw8FH2SIz43apOdDX8czDD4smnbxKA/UrNGjfu5Z+WJ/lDvJ816TZ+XcpfuZVuBxVaDV+0J6T3hcZyJdb1qBtAJzK9AAPnz2HNdmoZsqGxd6CjLOjcwHXW4++PDLv/wrrKOxYjWQRpt+BySIkxIdeS4my1X807/8BsOjo/CyWUlxoNHbxoFV+Ie//ztkHcCTZljXv1xpF+KGH8WoxhE+PPk53vv0UzGbDBwXmXwb3CbMB8dRozqPHbwBBWKH7A/+TRtiBQM0wYKGkxK1STNAxhEkzIQAnCjGru3bsWXjJiDmsjR9nG2E6kfL7XFm2/NRCUMBHxw/g9sjY7h2/QY8+lNQt1+rYXV/H7Zu2oBchsyHGOUgEOZDlpGfPd24PTxsAA76AjgIgkDTDMpl9Pf3Ye3AKvFz8F0aF3K7BD64tyy6q07/riMxn5whvzU8jGyhMOv5IOyMBJNTUxgZG0NC+YnjIKInxBzPB5V68JSq4ST/W40s2fSS4ZEgkdn2OKjADQKs6dKozaO794ikxReGxvP5ehj4cF/AhxCxW9O0CwFjfOm2Xfmfh6jmiufDgT2vY9O6vQ9GbTK2hI4HNP8kAEF/hCRBLQ45SlGLImFDKLIAeC65OQoysPY0YcyA/iYefCaomLOxUiQXD4APp0/j2p07mnbh+yo1kfHNK43Xnf5GGKGvo4g3j8zKLnjvcR0aTqo3xmx8pQ0e1TrxOpUyNGN9mFsox7XG5iaoRCFOnD2L373/gSSNZHjfCAKRab1+7BiOHDwk5rH0iiFoae9/judiqlLC56dP4ty577Br13b5oSmmIFAEIOj1Ohtl0uRCEUpVQ9BqI8hgznv97RflobrxjmKPuVmdXgRA5vm8t6ZHlVZgyRWQVDDeUzUdrI7B1m8J8qDScL9/Ue6TS65gumBageeoAvOvb/uANP85yj4fzO9QWl3elq75+mc9H65+/hwVef6hPAR8MJpvASIIPngZjE2V8C49H/IF/Oov/xLrBlYhFvAhlIaFs/cWfJgqtQY+2L1zDAAgnZPtA1o4CwI+xBGCOMGJ787i//zhD4iyWdQSB36hTSIu+fLZzrmc9Kcvg4ItZCJIa84/mKZMhRNMu6DnA/uACL2dXejv64XreHCTEFGtok1GFGHd6tV4ae8+obGz6deUDDZCpnVqHHOeh2oUIXZ9qd3w6DiuXLshM9Y53xNq/KrebuzYugUZT4GMahjh3v37KM3MYGDVKlkrGREyS02qPRJMTE6iXCph46ZNksqR9Rw4UWggh9mLR6ETfsKRVISvz50TeQUZE3SIiMh6YLJFGErUJqUcBBy4fwI+iHokUaCB/zO9FP9NoERaJvoPJAQjVM5DqYpLs8pKBRsHBvDLn/0MW9eskxplXM7DP6cvA+Jpd8xqBYgwjZHxGzj55Z8wMqHgQ+JUSVERtomAYTEhAI5CD3Gg4MPBPW9g09p9Cj4goyNUYibJVCDgo/+uBjVcvXkbN2gySf8OjlHDZuDJ4zDXoZ4IO8ZNIqzt78furduRp3eInmC5NhS0MCs2z2aGSCPyoSfxMlACSPC5dX8EH508hWt3hxFncmKOSoCTka8EHejDoukvCZwwRG+xTcCHXZsZtenAl2vTjFv+ltuhMWq1V4r87RHBhw8M+OC4iIIAnQZ8OHzokDKmDPhgfVjgeZiqVvH5KYIP32L3rm0CPnhkTUlM7qxpbOONUe/igiC2eApehIfqVu8mL0JNWhwm6eJpBZ6rCqT3hOfqdKYHk1bge1XgaYAPvAfZBrdx5xO8vPV1fZ7/4uqJ73VYK/fDtuDNH7aEsi2eD5xF1aPwDfjw3oefIJ8r4Bd/RfBhtWE+BCsIfEgkBjKMgS8vXcS//O7fUeYMsOPBb2uTAEN2XAI+OOrlQM6GMD1MkoM12+NvsW/kLKlpAZMwkmjC/v5+ZDMZIArghDUBGQgCdHd2YP+efTLTSaAiQxAnYZtvZy11ZpaT1GwGaxE9FzLSqN8bm8Dla9el9vlsFpXpaQz0dmPn1i3wPTWFZPTl3Xv3MDQ0hJ6eHvi+j1KpJMCJ53myDzQTbGtrw9atW4Ve75NlEdOfgoB/HQYRwIPbDeMEd+7exfnLlwRo8DMZBOIFkUHouiL1GBsfl+2IoaVHRoxhNxhzS4E9hO2gzBnO3BOECMl2EPAhETYIQRCPHhWVCnas34Bf/OwvsK6/Hx7ZGc5zCj6YJl77xFnwIcQ07o1fx6kv/4yRiUH4ZD44Nep3pGYEtxhlqvCDh9gaTu59C5vW7IWLNgM+zJVHiPcoHExVKvj6wiV8c+kyQoKDTC8xIALHpDbA6knCZj2XcbF90yYc23sABQJB7PIJzHk2P0LZMxaYUy8IGlO22vg++p2Ru8Qxe/v+CD44eRJX7w4jyeYFXAmZ7MJYUsN+EKYPjzEKGsCHzciyahKfq1wkspwEGxKWk/JMBHN4TOCDMB9k3wiWmHuw5wv4cFzAh2+we9d27N65HZ5LWZcBH0yqhWVqWI6HAg+tPlQ/+jlIP5lWIK1AWoG0AmkF0gqkFXh2K7B4H/w0juvlra8p+HDmyvGnsf0nsM3Fi66zqJ7QfBV8cKTJHZss4T1Ju1h+8GE5ZRcUMgQRcH7wBv73f/we96amEXs+vPZ2gFR2Us6ZH2DAB6FAuy5csguoKpCGSn+E+SAUbWlJxHSyPV9Ab08P8rmcNDY5TlAz2jCOkfMz2LZ5C7Zs2GDo1ZzIZpNh5ieN1EQkC66DoAF8uDs2gSvXrsssJsGH8swUBvq6sXPL1lnwISZLYQKDg4Po7e0VU8latSrAQyabNc1/jHw+j2J7u5hX5jxXZC4WfJAZZB4WPT0cBzPlCq5dv46bd+7AoeTDcVALYziUy8DB5PQ0JiYmUK5WBeQg+KAgQyxUc/lv81uauZjxnImwKkj7jwk+EOnjjG/Inxq8WogDO3fiv/zwR1jd1S0AEKGH57KFegj4WHQZigAAIABJREFUcPKLP+H+xBA8AR/IfDDgAwGDWLk3Lo0kAxu1+ZYwH7wFwAfBeUAafxlfXbiEsxcvi+yI0gQBn6Sx5ky6jktFYSPkfAc7N2/Gq/sOoY2SDI7NFQY+SBQtlPnwwQkLPuQQu56AaAIfGLaWMo4UfOgrtuPNo2Q+KPgggJzIrWbBB9aGV7lc/wL68LX8zAeCD8LOkPuCBR/IfKjg+OlT+O7ct9izc5sBH7hMaKQXBgmWU6i0MPv7CXxppJtIK5BWIK1AWoG0AmkF0go8JxVYWQDE4W1vGObDlU+fkwIvdBjmYXbe26RuK/NhFnzwBHwo470PP1vR4AOHUkDwIXYwNHIP//7eu7g4eBNRJgO/UIDjZqQBI5jgO9TVc05ZOehsrAk+8L254IMx/eP7UYyc56OzswvFYrtICAoZH3EUqDwjBlYNDOClPXtER09AQmZihT2hrYJwvDm5agwnwRlpOBgeNeCD4yBXBx96GsCHCFHsip/DrVu30N7eLuCDGi0oAMBI1EzGF+YDGSw0FWRSxqz0QxtTNpUxG1IHwmo4f+kSxiYn4RPAMGwIZHMiCxmn5GJ6Wvwk5jAfCLgINjMLPqgMw3g9COtBmQ+sA7XrSRDCCWrIxQleP/wyfvTaG+gptMlMsPXXeO4uusXAh7HrOPHFH3F/8qZhPjSAD44nQI6mXZD54KO7g7ILgg974aG9OfNB2AFzmQ80XOU4I+DEcySz7laWwJET07cllub89ZdeRpvrG/BBrw1eMzzLT5v5UAcfRsh8OCHMhzibQ+IyHlYZSgRUeK01Mh8UfDgssovm4AOBFmU9WPBBcAeLGrbq+bCI7KI5+OBiqlrGceP5QNbDnl3bRHZBU1uVXigYNMt40DP4XAJ2z91NID2gtAJpBdIKpBVIK5BWYGVVQBmwK+HVELX5PBtONgceZB405qwomQ9GdlFPu1j54AMb8DCJxKtgdGYG//mnP+Lk12cR+hm4uRxcLycP8CJTIPNBjCbZrSjzgS+Z3TfNhgnLlFl5T3wdYvlMsdiB7q5O+C6QEQkP2z1lN5AZsX/3bvR0dQl6Y40eVYdu6NycdfVcZRj4Cj7cHZ3AJTIfHCCXzaAyM4M+kV3MMh/ID6Dfw9Wr1+RyYVIBP0C5Bf+7Wq0JC2LTpk3i3UBQQlgF0nDqJUbQQc4zDULjCLeG7+DStWuo1Ej5Zx0oTfEQOi5mqlWMjo2hWq2qdIJ1cTku4ubMBwEi1HeAzAeVX+iyAj7UAjGbLHo+fvr2W3j14CG0e/TOML4aK+EOsNz70Ag+mAGQODWI7MKCD02ZD76RXSjzIQl8dBXXCPiweR2ZDw+CD3VfBDIfSmQ+XMTZS2Q+OML+4fkVrM16Ihgggs0tx/KeLVsEfCi4PjzjU0FAbkWDD5klMB86injrYeADoQcCj4b5sJzggxhOvjprOPkg80HBh89PnxDPhz07t4v0wjXggwAQwlYy1huih3kEU5zlHtvp+tIKpBVIK5BWIK1AWoG0As9cBRbug5/GodQNJ78S2YXqmvVl/7vxt3QTTd5rdXmLvCzHuh6+7cTonZsVuFnUJmfUx6bKeHeFMx8EfIhDabJKtRAffH4cH3x2HAEbL9+Hm8mL3IEGkgQfONsu9GtjpNjo91CXXRgrOn5GmAxxIswCyh7a8lnEQU2d6yMmBTgiL9i6eTN2bNsm6Rji+WB06Np0qAaC26yGMVxDh797fwwXDaiQy2XVVLK3B7u2b4Mnng8RksTFxMQkLlw4LwDI+vXrkMvmBHyohQGG79zB5OQUdu7ciZ6ebmmkoqCGLAEFifRUizttUl1MzkzjwuXLGBkfh8tUkDCUZBPuU7kWYNqADxwTBCUIJAigQNZDA+Oh0fNB5tUXAB9QC+CFIbqyOfzXn/4Eh3btRobNMMEHMfx8Dl9zwAeeezJGGsGHjzAyMdTAfFC2CD0fZpkPvno+WObDun3wFwQfHGU+lMv40oIPPCdMeiEDQoy+lfKvc+cxEIfIOAl2zwEf1CRU7hVk/TjKJpA7njWufMKeD3OYDydO4IoYTmaN54OxjJzHfKAvSz/TLo4exu7FmA+PE3xob8Nrx47hqEm7aA4+MO3Cgg+UXeyQtAuN89W0C2EaGRSCTA3FslpB7e33y1Kvs8WWX851Ndufx73+xWrwuLe9nOtfznWl52HxK+N5uB6exPPsw59B5z43t7r8k31e/n77utCxpefh8dS11Z7sWToPz9K+LnQeVtK1u3JYD6zWwW1vKprw1RUaTs5/sJNp7iYGX1yOD4MLLT//vflARuNXXiPgMf+rsNl7j7D8ouBDorPfMqGvGnF6PoxPlfGHDz5BNpfHX//X/4Y1/QNAjUaGpAXz8L1HTrtYLs8H+teHUSAa8FoU48Q3Z/H7j/6E6SAAZQTI5OrSAZ9AgAAQ2kw1+1HPB072O8gSJIgSic6jp0Jfby86im3S3PN9ae+TBNVSCT3d3Ti0fz+6ikVhPygAockacRhKogZ/GEFJp3s2VSPjE7jD6Eyuy/dFMkEDy7WrVxvwgUagDkqlMm7fvi0AyMDAgJwba/Y4NjYmqRQ0xGxva5f9YgqHjVSU0UkQRfwmYonW/PbcOfA087wSfOB5pLyCrIfJUkkkFwJIeV4dcLDMh4VkF2Q9qCcErxYmYcSSipJUa/CjCBv6+vGLn/0U29ath8d1M93BU7bNc/d6AHyIxFiSaRf3xm7gxBcfYWRyEH4mQowqEqZdML7V9eT607HlI6p56OlYZ5gPlF0U6Vwy517ETdGUUbw6KhVhPnxz+RKYdcJrgudW0yM1Albnzll/gg/A7i2b8caBwyq7IFmFrBUBymiGohGxKwF8uDlyDx+cOIGrw3dFUkVgJZJY0gdlFwQfRHbxymHs2bxV/E8E8DLsD4IqkhDS6PlA6Zkc6vJ4PnQsBXyozMxhPuzds0vOjY3z1evCgociLJnzlwcf5OxDr30IaHZlzf/uaAa2L3ZFtrr8Yt9zi32PNT7A23U8bPnFvju/z2eb7cvDvqcftr3HeR6+z7ZX0phpfGhdyhh4lOXnf/80PqfNv44WexZ7lG0vZf2Nx73Q8kvddqvHtpRtLzReWj2273senuS+LnYeFjqOZvfBZXq2X1CIt5zrX851LeUe87B77sOuxWflPCy1rk+5f3ykMbYSj00ezpe15VAj9kd7HdpuwIcvLjJqs9nDVbObdrPBMP9vjV8KrbzXeOEtx7bpyLYw3UQsCYwxI30DON0m4MNMBX94/8/IZvP4m1/+Eqt6euGEGllHOcJKAB94vgg+JK6HauLg8s0h/Ou77+PmyAicPFkPZD/40khTjsDHd9LNNWZTX1Z2IWCEOWVkPeQyGfF8iGqB1KOzowOdnR2GVZAg63vyflipwPdcbF63Hls2bURbLi9AAmeNC9mMmEBKdB5HF3XmRnZRrlTBH4/bEXJEgkzWF/PJ2ZlmNvWm3kY+0tiwW0aCGGiKez83pakGbO4r1ZoAS2Q53B8fx8VrV3F/dFRZIWx2ZVpcvSA4cz42NSWSC0Y/yj6Y+Ex7gc0HHyjNkEQCm4ah2I0AIEkYCFiViUIc3rcPP3/7bQwUOwR8EHmIAbwe7bJdwZ+S+9vsDSlxZsGHkfFBnCT4MDEILxMiRoDEYUxppGkXSaPhpN8APjQ3nNTzY8CHcgVfXbwoaRcBm1aCR+L5oAkX9RQWMQMNkXUT7NmyFW8cNOADDSdNMosYVa4g5gPBh/c/PyFRm2EmK9c7gTxJpZljOMmC1CTt4q2jR7Bn61bkCCQaAEZ9FFYA+ODSIHQGJ86cxHfffSNmky/t263ApkSczjWb1DuXvWfZL9CFWHOLXRuP+hCz2ANjs4eMp7H8Yg3qYsf9OPb1cdVkJR3jw+7BT3qsLfbs9rCGp9nz2aM2MEsZa0vd1+/73LhY09vs+fRpLr/Qc28j+6Txnve493W5e4F0FjtlPljgaqn9Yzpmlm/M8EHxUcGHhSdJvw/4cHinAR/OXjrzsG/TZ/N9KTgfZpsjNDScZCMop0UaEJN2MV3G7977CNlsDv/jl7/EgAEf2LyHQSQNPW3RIo968yr+6V9+g+HRUXhMTYhieeDfOLAK//D3fyezj/QhsPuwXMwHdlYEH1w/gyqAkelp/N93P8DXFy8gyWQBPwMn42sDzuadfgi2iTd08vlRmxxmnuuJVIMsBsZtchl6LNDXoauzUwz72CBQZsH1Scym62Lrps3YvHGDsB7CWoBc1tf340gacp4Fgh0EIOxcLJkPli0gFgsiY1DfBJF1NLID5qNsD7ynAARtC4kj0TTSzWRQrVVx8cpV3Lh1E5l8XkCHkMfle8K6qAahGFBSlkEgQS4os1/23+IJMj9qkz4PMRkdDVGcXI6MChpWBhHyLvDzd36I1w4eQDu9NwhsCHFG2TbP3WvO/Y3NLsGHqjAfRsbJfPijyC68TIA4CaSnpBcHwSDNXlHPhyhQ5sOh3W9h8/r9c9IuGluQB8GHS6jRBFS8PAz4YJgPKgey4AOwd+sWvHHwSN1wkjdnkerQdHIFGU4q+PC5GE5GPmUXizAfQo3afOuVBvBBWEp6D1wJ4AP9X5hOcvLMKXz77Vns3rUDB/fvrYMPahKqLxXLKPighpNqHpq+0gqkFUgrkFYgrUBagbQCaQUeUoGH9MELftqw5Bd6//uADy9te0UnpQeHGXv4HL6E9bAw4sN3VH/vyiw7+056PtybmMA//+u/icfA3/zqVxjo7oUThKBPYxzGIh942uADT3wU1uB4vjAfylGIP546jff+/DECGklmc8J8YKOrjf0s+ECmAF/zmQ8SsymUbAXKaD4pTUASo53Sh75eSacgu8GJI2T9DKf+ZTa5s1jEpg0bsGHNajhRjAoBiEwG2QxjFENExtSP61M9vppHRvU2Q+Ug9bbjEVQJ3Hf2WdVaJEyKWhTh2uAgbt66jQpnVgnKOC5qUSgAEmtD34j7kxOoEjSwGn8hUZj0ikQjNpsxH5h2QfCBIIU2SwniMBK5ilNT/f3f/tV/w44N65BlCkgYadIFm+NHOL4Vf4UuBXwYb2Q+GM8HAQo07pVpF1Z2cYiGk+sXNpzk2IkSBxOW+XDxEoRrQ8kFmQ9SMMqA5sousjSc3LoVb84HH1Zg2oUFH+j5EPkZYTQtxHxwhPnQjrdfOYLdlvnwhMGHzjb1fDhy6JAAjw94PgjzoYwTZ07jwrnvcGD/Xhw9/LJI2kSqFUWKF9czSshO0otFYlNX/EWQ7mBagbQCaQXSCqQVSCuQVmAFVOAhffCCe/iQh63vAz5sWrVDwYeRyfvPqezCdEMLSS/EX05bHjabAj54PobHx/GPv/41srks/scvfon+nh6gFin4QOYDfQpWAPMhpreA66IaJQg8F+cGh/Cbf/t3jE5Pw823GfBBo0Q5ayimk1amMM/7wXjf6+wzQRnHRUZmpE0qCICe7i709fYItT4KAvgi12DKBODGMTo7iti2aTMGensF8wmjEBnP1ShOY1Yq/gh2dlN2bBZ0kABB+TebEAUDWnkp61/lFDSlvHXnDq4PDqESBMJyIBhBpkjMVIPERS2oYWRsFNOlkurgjRcD98+CDwsZTpIJQZPEOeADPxeGSFibKMauLVvwq5//HKuK7fBpZEnwgePtBQQf6p4PjcwHh4kt8Vzmg4naFOZDE/DBjgeRXTSAD1+ev4BvLpH5AE27IAtlnueDABExZRfA3m3bRHbR7mbEWFXAoxWYdjF0j8yH40tiPjhkPnQ8ffDh9WPHcHhB8MHDZLmCE6dP4dL5C3j50Et47dhRuI7eRwR8oPqiEXwwsgv1rrA+RI30TQUrHjRKVkjwwfdaXX45KaCtwCdLlTA0XhULrX8519Xsrvy417/YN8Fybns5xstC46sZ3X+5Ke6tju1Wl1/Oa6HVbbe6/LO0r+mYWT6a+eP4bkiv3bnfpa1ei60un167y3s98GG4xcQLY7i/0Dfv9wEfVvesN+DDxPhjNpxkOzvfvJKDS8j4y7jtZlpFq3dpLKHZNmdbPRdO0sB88DIYnhzFP/7m1xID+TcN4AMfkDmzzQb2aYIPQk1WrYjo3mtwhO1wv1TCv/7nuzh76ZIYTtaZD3SSF0BBmR7ikdAUfFDyuyZk0PyvARiIYzCZore7B22FgjApKLngrDKFK06cwHdcdBSL2LJxIwb6+9R8MYyQ8TXekxAE2Q5yG2LUH3EC+TujMGNEPBjDyDDTn61gDwIeEVQIohA379zB0M2bqIT0FqDHA9NBYgFr6DURBBHGJycwOTWFgPvkafQm9yCkb4Msu3DUpgAUTNiIY12vAa9i+j0EATpyefzkrbdw7KWX0O65yLI+RnahiQpq/vlcvRZhPjBq8/MzH+H+xBDcBWQXjcyH3k41nNwisovZqM3GNot3DxpM0iz0i3MXZNwTfIjENHKe7EI+SMPJCDnPwd5tW/HmoSMGfNAmdaWDD4zRjR1PrnlhKc3xfEjg0HBSwIejT5X5sBj4QOBtqlzDiVOncf7cd3j54AG89spRXknq+cBjEpmTwqAKSRjmg8BN9iHwcTScS70al3Pby9HIP6nGfCn7+jRr8zS3vZTaLHV8Lce6nmYtnua2l6N2K+l6elxjptk5Wui82Wf1Zs/XjaCv3ddWl9fv3+Z00Ieta359lnv5+fu10Pptc72QSX+zZ72nta/zAdbGGvK9x92TtdIP2v15Wv1jq+EKy3Fs9npYzvMwvw9+eF3JXI3IbJfX/OV1sn7ue/U/mL8vPL7X9lvwYXxigTtcKzeohW4gDxvorczULPalNv892wlJBmST49Pi0eNAeAHqBSgGi3cnRvH//uafkcnl8De/+AX6e7qRVK3sYh74UK7gn3772yfq+WDBhyQKELBpdzzUHIj3wydffIl3//yJ0M/peSCz+YzX5L8t+EDjyQXAB/F8sOTmSFsA+mIwsYLbzedy6OnpQbGtIMaKlFiIHz0bIjGIjNDd1YkN69ZhzapVyAibQMEPAg8c0JJqYBIlKMGgaSQHuZVmeB7BIAUpFnxJHp/KIfS2r81KuVLB4M1buD18B1UaZuZzCGJjDpnEIrnwszmUKlWMjNwT/4fEcyVWk8AM95HgA70nhKFgmB/zPR9mwQf1LaA0hYOIkoskDLG2tw//81e/wvqebmQBZJMYvlz/Ns7xeQcfCN7Q64NpFzNQ8OFDjEzcaDCcVMNOa4LKc+gmPuKAhpPrcWjvm+L5oFGbvoBUjbc7nQd3MFEq48y58/j64iVmaGjahZhY6rU/J2oziZH36PmwDW8J+MC0C016ULNJlc/I3Lvaf+h6nlLUpmU+XBkeRkjDVtcXRgfBB0kGFSCSnCE27jX0FYt4+9hRMdQUw8l5sgv9wlB2EOvtfJ+0i2/O4t/f/0CSYzKOK2woyi4s+ADKLoTlpHGnsmXPx3Slhs9Pnca5b7/F4UMH8SqZD5KUY0BVMXy14MPsORfPjjkjoPG742ENT7Pvh/mzK4vdcBo//7BtzV/PYttuts1Wl19seyttXx/neXjYsbZa18e5r4t/vT3YjC3nsS32XGeflR52bTU+15l7yoLXZuOxLnX9jXf6hda/1HWthH1dynXe+Ay91GNbSp0W2vZynbel7uuLch4WAmlaHQOtLr/Ufu1p9WTzx/dS6rQS9vVZPw/GfmBOH/zwukoCnEjKGwHG2c/Z5+JHYZyu6Vujax2bXAh8eNgX5LPyfjPwQeUEfIhnh8GZbhbZ8z3cGR/H//fb38DzfPztX/8K/d1diBidSOqAPvlLxF8os3gV/NO//BZ379+Hl81L47qY4aStmOMY00F7bludBOfMe0QvhViYGJU4Qui4GBwZwW9+93sM3r2LbFsbwsRBLl+QYwtrNWEvOA6NJI0BJIEAzqJq16X2blZjbZgPBC8IPoi3QZKI8WQfm2rfQxzUpC20BpUCQgDoaG/H2jVrsH7tGuTyOalvFJJSncDzXQF9bM2lJuYUJZI6oukD2pTahlDCSLSBMfvCZWVXxTMgwcxMSdgOo+PjmJ4pGZaDr6wH1stxETtAuVrD6PgEZkol+ARoXFdACG5XQAUyGQwSr3uiMZoaqWnfpzmhmv+JySQbrCiUBBCajL5y6CDefu019LcX4cURGHdKq02psYAarZ7wZ+Na0xuSVkxMHCXPooS7Y9dw/My7GCX4kA0QkztE3w82zmSYUH4h/8sgrmXRUyT4QObDXrgoCPgwOwOuzanEnCZMK6nizLlzOHP+PALGuXo851ZIZPeHAJkCRBkX2Ld1K955meCDJ0agcp6tBEiaXx2QbM4FwBBJT7P7iIJysiw/Vwcs9GTPprdYsEn3ZzHWi1aPtQEIPrx3/Dgu37mDkOkwNJykUa7j1UEHCz4ksRpOvnP0KPZv3Y48r2029MZwyB6DHo1APcqAkl16hKhNAR/ebwAfwgXABwMq8Ljps1Ku4vOTp3D+3DkcPXwYr5L5IDG5AofI/pqK1uVaKsR4Xq+aZ+PaTvcyrUBagbQCaQXSCjxvFbBPF7N210s9wlmB6FI/8fSWa94HS8/V5GWeimVi2Brxz32elafeR5K7rukd0E+Sfv4ivthMWvmBIjzKfKDnw//z299Kg/w/CT709CCsVpAxs/8KPgAhndvLNUm7UPAhhzBKngz4IDPyoczU+34W5TAUuvlMEODDz47jo5Ofi/SCDXIml1dTTcaF+g5cX13jRV5BGYa2IWYmVBuj+cyIWGL6+DlHIjE72tuE/ZBjdCWHIBkQBBZkRpZNXiK1HOjtQX9/v7AlaFApaBqBBTF2UJq1HcLKzpjbYnCbtn2sz05LzKimJJAlUalWce/ePdwduY/pmRkFEOhLwdZXNqFNDyMYZ8plTExPY7pUFrmERpESfDLGktZgssFoUmbYuR+yTkUDNemCoIwvoE4S1ZDh+5UK+rs68F9+8hPs3roFBdYnieCbdBAer0tPguf0pY24jbilNIU1K+OegA9/wOjENXjZELFD8MEVtguJCmS6cCR6yCGq5eaBD3kDPtixoukHDOzk+Z0p1/DFue9w8tw5adAjzxfvD0p79KUjSFgCBIIcYP/WrfjBy/R8UPCB/xOci6CgARHklixmrWp/WE+saQJC1CNZ2cOTYsSlCY7ZW3NdZjN3dmIhEEIkJYkj4MO7x4/jyp3bCAR8yIBGpxz7yhRQ1oPAJQ3gw8Ets+ADUy7qLgoyrh1j4mgkWI8BfBDDyUgNJ+VHisnr0BXw4fjJU7hw7jxeOXIErx59hbQoAz5ZsMTyT8z5EwzIROo+p9dOelhpBdIKpBVIK5BWIK3Ak62AtiEiIG9pw2Rj8rmyObu+pVU9tYVt7zt/B0xGmsrQZRJLZfiNk22PutNrevsN80E8H168V2NBG8GHuzScbAI+ZGWG1jIfmoAPuRzCcHHwYdmiNg34wEjJbK6AWhgiYMPiurhy6zZ++/vf4/bICLx8Adl8m8ykkuXBdtDzTYidAR/o7yDgg9C4ZQq3Ofhg4jAZKUEgpqO9KBGcOQEwJChTJAc0oiSIUK1UxaSzWCyir6cHfX39wprIZrMG6lAZgqREcPaZzZrp+LRpM/OfYtJoBr62WYijGOVqBWPjYxi5fx/jE+OoVmuSckAmAz9JgEgOh80+QYpAGQ80mBR7CZ5Pvm9YSerb0PBjGA/1pAsTqxlRC5U4CCIHGfpHVCqIalX4cYQMgIO7d+EvfvAO+jo75AIj60FmoIWC7mjax3P6EvmJYT2w+rPgw1UcP/2fuD9xtQ4+EByQ5AZJdqV7g4IPMcEHyi72vI0tG8h8IPjQqP1vBB8SAR/OfEfw4Ttp0IX5II2qAR/k+0S/JBwyHxxHwIcfEnwg+CTnPFLzUxk7ymBYCHywgAaPTlEGHas8dv4IY8eiDma+Xq49M9YF4BCCj2X3PDgYLPgwaMCHqw3gA8eeyi6MOEFAQQUf+orteOeVo3hS4MO/vf8+wrrsYpb5cOSgpl0I6PMA+FDB8ZNMu2gAH0Ky0HjOVKYxK34R+okUiDG+6SutQFqBtAJpBdIKpBVIK7BcFTBTzy2CD2zIDfjwDEeAL2QcuRj4YHvnR63/2j7DfBhLwQejbTGeD88I+BCR5h+GyGZzEhVKn4fQcTBVqeB9sh8+/RRxJoP27m7UgkiMFgkGJEko/g9sYOoJGMY1wfAf5oAPKhFXk0RhLnCWMk5QyOfQ2dYuDIhioU1o7ZVSSdCxAtkWZln+m94PmWwGHe0d6O7pERCC/hH8OxkmMrNsG3/bbxiwg8aPbD8o+yDIUiqVMD42hvtjo5gpl4T2nUSxSCrIKhCkjs0K5Q30j4AjUouJqSnxeuA6uE41ttMZamFhGGq9BSB0LdoGqcdDIvugSRjSzso6wkoVLiUw5RLW9vXhp++8gwM7dyLvsZlW2zzJABV/A3pgzOrYH/XiXamfWwx8+Oz0H3B/4hr8uuyCXhtCgBDwwSP44OQbmA8KPnhLBB9OnPsWAU0Z68wHC/IoMi3gQxQJcEbZxY8ou7Dgg2E+yM40BR9sxZXZYf0kBGBJImFucLjNyk4MUsyzHzNNR2UXarRqzTB5DTYHopYOPuhxCZoR1dDXUXz2wQdeK0Z6Ya9A9e7Qu1P6SiuQViCtQFqBtAJpBdIKLEcFFHyYjfVe2jrNJG5TOe7S1rASlnqq4EMqu9BUA77EcPKZAR/Y9MRi3siGhs1yNU4QOMDlm7fwv//jP3BndBTZ9iJqpLdnfGSzGcRhTc0nDUuAM44qu9AUCvFtaDCklBlhplKI10IkjTpbJgEuHKCjrR29XV0CRjDtIQxCea9RviFNmkl7yPpZFAp5YU7kc3m0FfLymywCiaLkzLEBIigrYSRmpVJByfxMTU6iWiWIEKg3BA0x2dBJvCLBAUi0Jv07CDRMTs9gYlqBB7i+gCgW1ZNoTt485skuWEtt6bT9USmHmmLiZqYxAAAgAElEQVSK94NZR60Wwo0ioe67tQBH9u/HT995GwMdHdIUstHlxK3OAr/g4MMpgg8NzAd6bVCG0pT5sAGH9lrwITfP8+FB5sNpMh+++xY1mjISfNDcFr23NzIfBHxwsW+bgg9FAR/MaJALYKngg3UPJuMhRKVawsTkGAgI9vZ0I+P7mJqZFr1cPtuOSqWKfKEdbW1FYWQogWphIGox8EFqthDzoaOIHzzDzAcrIZkFH5QZZV0qUvBhJTyupPuQViCtQFqBtAJpBZ6PCsyCD60dD6dFdfLn2X09VdlFCj48u+CDHfI6m+6gxibZdTBRLuNPp87g09MnMVWtwi8UkPge/Iwn1HM+zM8BHyzYYPwf6oCE+TvXaVMzJAVAeOnqUM9Gq5DLorO9HcX2NvlbUKuJGSRZDeKXEMfi+UCgRBIlaoGAE9wH3/eQ8TPIZjLy32ICKrKSBGEYoBYECAhqhJQ76G0il8sJ6EBwIYyYREJphifJE9wGNx6GMaZmZjA+OYUyfRm4XqIu6lKp/g0SJUMwxdDijVdEXX5h0g/qPhKG+SAgB4CgWkXO8cVocnVXF37+zg+wb8d25AmIxLH4C/DY9Zh0W+r58HzO4C7GfPj01H8Yz4cAsZieEnxIFmQ+vEzwYeM+kWLMNZxsAj58+y1OfPetyC4impkuBD7EEbIEH7Zuw4+OHEGRng/iK6KGi8JKeCjzwbAfrBVpEmJichSXr1xCtVrCjh3bUMjncX3wukiP+voGMD42iVUDa7F69To4Dj0pmCKTMdIQOxZmv8SWDj40MB8ou3jmwQfJHkqZD8/us0y652kF0gqkFUgrkFbgmamAzdFqVdkpncSzjT3UJ97nn6zU8+ExDt9mng+cMb/3DDEfCBKIbMCAD5IA4DqoRDGuDw/jdx9+gPPXrqLQ1YXEdxFEEXIZNj06e0p9ugANordWtoLMGRvJgxriOTLTT0YCm3x5SQwnjSPVKZ+ARj6XRXdnhwADZD5kMr5INNi4Ex20hvoEB3waQFIqwWbeGpqIL8Xs3Kb64JmZT9lXyijU8ESNKBsSCmTfiahQdhGiWq2gVKqiVCmL5ESCO13S31WpzyZT5BMm4o/MDyuvkG3aiEXDphC5hRhN6m2K/x+FgdTJo11AGOHYgZfwo9deQ3dbOzKsn5gBQgAOAUTEFyB6YcAHPXPWcPIqPqszHwJESagRq2boSl2EqzBXdrH1oeADDSerOPnNNzhpZBeRxLiqjaq85jMfPBcvbSP4cFTBB/qNmFxNMdRZAvig9w4ZMYjjAKNjI7h8+QLCqIKNmzZIgsfQ0A2RCFEWVSqVsX7dZuzcvgeZTEGifT03owaXdSDKfotxrWpo+oDnAw1O53g+NMouAvR1tuMHr7yy4j0fPqfnw/kLmnYhhpPKppJ7iTFhmTWaTT0fHuPXYLrqtAJpBdIKpBVIK/DCVqARfGjsC60heCM7wP7NJoXZGPFZ0/FZNGKxVLOVUuxHkV3IY7VJRXyU46gbTo6Ojz3K55+LzzRLu3hWZBf1QSORk9ZXXiMpaT45Wavi5Nff4IPPPsFEpYRMW5tEG1JaIr34fPDBAhACApAboCwBWTdp3mQXmFZJt8blaHRHP4NIAQeyIAp5tOULyOdz8IzzP9tANbyfjcwTWYZaPZj2axZ4qPv11YUPumGZczb+C9pYinmF7CuPrVoLUa6Wpdmr1ijLsH4VjsyyW2N/VWvp/shsvcQtajJGnfVgGlcxrySIYrwkxHSUTWcQiPeFE8bYsnYtfvLWW9i5YaMYGoosRZ0ITUNlEhBMVOhzcfE0OQi9cUsgqZzxOWkXp/+AkYkrcDM1xIlJuyDgIF4JZNHwPGbFcLK3g7KLd7BVDCebMx/IXCGoNF2q4sTZszjx3TeIsjlhPixoOMl0GNfBgR078OMjR9HBMc0oIXoKiA+ISiL4eTvYH6TVaVtsIywJpIyO3hPwIYjK6O7uFPnF6Nh9hGFN5Ehk4fT09GPXjn3I5zuBhD4nfhPwwch84EqcLyNz3/3sM1wZvoOQkpIHwAeCXMZwMlLw4YcEH7buqEdtPs60i0cxnJyqVPH5KRpOXsDRl1/GsaPHBMzk/YP3kVlRlDX9TMGH5/V+kR5XWoG0AmkF0gqkFXiaFZCn1YZJR9sXNgINdv8am3XOWclzi3nNb+QXauyf5rEuddsp82GplXqE5TgwdEaavacJW/E83B2fwD/+9jcPRG2utLSLuRfB7AVAlgJnlKtJjJHpKbz35z/j+Jen4eZyyBWLCAQAIJPAuOYb5sOceE0RJswyIZiHqLO0ihSIyIMNmxg2xoYJodGlYi6ZySCT8VBsb5d0CzId1FjSkQg+MgiEcWFAQrv39WhCm1Rhfsti5k02iQkZGPQKSCjNCBGFISq1GianpxAGEQKRaGi0H+nt/DC3ab30FXcwavKEUTJqIjhHbmEiOy0DQxI5+DcebxLDj2PMjE9goLsbP3rzTRzcsw9d+bykJxDemW8raSld3wcxfIRh/kQ/sjD4cBViODl+VcCHiK01fUrofUD6iMz1czxkEVUVfHh53xLBh5kqPv/ma5z89luE2SxiSntiju0HDScZ6UgfjgM7tuPHR14R8IGNb0LXYgIRwojh2JgFH2yqROMXjIx9YT6Q2UOmzQxG7t9FuTINYnt1HwsfyGV9VKsBMn4Bq/rXw/fbgISJL7ymGiU4dq6foA3BBxc37t7FewZ8CHxfonMXZj7U0NdJz4dXcGjFgg+eGOLOgg+HcUyYD5QokdVEEKpRdpF6PjzRCzjdWFqBtAJpBdIKpBV4gSqg3Z8ynoklyIQo50JkYpfPczopNadHILOZsnEjE58PVNhln9UySm5dEqdRm4/rBDZjPgyPMWpz5YMPjTWRmErDH9CZ+gSx56CaRLg4OIj3/vwnXB68jmyxAyEjL+qsByO7MKwGC0Bw3RZ8YASidFMGfODFqOaUNFM0EXkmDk98IAxOwOY7Y/wcctkscvmCSD7oO8EcCJIiNCJXm35r+lhv8oTUYO4GhuEg4AXBlYgAA43+qqhUK6hVqwjiCKGwGDSNQsEZ/bzsFf8mDY5uQeMU+XcLPtDHwQAQBpwQwMJk3FrggdsWpge9NKIIh186gB++9Rb6OjvhJYBPUMuYeM45RwZheZHBh5Hx5swHORMS9ZpDVMuit2MjHub5UGc+EHw4+zVOfPsNwlwOMZkPsbIY5NVEdvHo4IOODwUfaG5KoVMgPgVRVEMc1xDz346yEURC4KhRqYMsMn4RcewDSQauk4XnZefJLhSAWAx8CBYxnOx/7sAHfShI0y4e1zdgut60AmkF0gqkFUgr8OJWQMAHeVZzNCrdgBEiCxczen1P+iIjRZfWRNi6uvycyWCz7LPOfFgIfLA90aOOmHrU5otqOLkQ82GYzIff/HrlMx/mdLbavElMYJQgjENGd6AchKgiwjcXL+A/Pngfo+Uy0NYmYAIvMrIRhAFhLjiVUhjvhYZ4QAIPtplTXwiyHGRr6tNg5BUKWpAZIP2CpDxYECNDACKTRS6XRTbDRoy0c42jpKRD1iN4gZUoqExCbgDG+4G/mXRB4IEpGNVaTSURBAl4D6AvhI3ITJh+oV4TMn9qwAYFH9RgUm8a4pQxy34wZpei6Dfgg725iO8DwYcwQKZaxZ5Nm/HDt9/G5vUb6gkgjayHOibT4C/5ooIPNJwcGb8Kj7ILGNlFI/PBgA9x0CC7WMTzYT748DnBh4xGbVI20Yz5IFGbnvs9mA/2i4jAAsddDdWghEplhvajiOOqgBH8IlNpCQ1QaTDJqyCDJCILqB0d7X3w3BwcR1k59svO6HRaAB/mGU52FkV28awyH1SWlTIfHvVLPf1cWoG0AmkF0gqkFUgrsPQKqFBYM+7qvZB5LLOycO1GlKWrrQP7FQe+sFfnvkSqbidVl74bK2pJMscfO/gwMTW5og76Se3MfPCB/6YfAsGH//Xrf17x4APp4falLAIDQIiFAankDgLGQ3ouxmam8cfjn+GLC+cxVgsApkoQfGAqgwEi9FpT4EEFEobdICiDlV1YbMB4N9RZELM9FGeFxe5PZBVKb6DpotTbcSTRgtv1HF+AD5pYigklzf9ETqEsBfELYDKGyDQUYOAMMhMwyEjgxaHEBgU/JH0i4qyzGkpyn+seD7IPNjjT0OrraKXeeohu2lQLq/+SOsqPznhbMCITJ9jY1YW3jxzGS3v3qayEUa2sZYPkohH5nGXyP59JFxagae75cBUKPizm+UBIKF/3fBDZxRLAhykyH77+ChZ8sIaTdfChkfnAtAsBH+j50JrsQul4Ok4EJUeIKK5i5P5tXLmqZpNxUhFQwvOJpJhlExdJzCsqiyTOoa97LbZt3YdCvrNl2YV4PnDz8sWn12Dd8yEO0N/ZgR8ee0bBB4mlNW4sImkxoGEatfmkvhLT7aQVSCuQViCtQFqBF6oC1vOL/l3KdlAJuTXgt2CC9iOh9CXsSfjUn3Gzmtxnein7mwVcKMbyWSgu+yseI/svy3SwdZBOcTkMJ1PwYa7nw7MCPjAl0p5/Y5+ozAHKDkJNZvDzGVTjGKED3Lk/IvrxE+fPw81mlPXAC8YzZpLSXSmtqP5jRBTi91CnGxkDOEtDEqM+25ipRooggoAa6lpiYA3jg5AYYMOQHFRfpSaNgijS06HBaNJ6LkhzaxsSbrOeUKFAhH7WIjIqr1C2g1lvXW5hjSetw4Slz6uHhIAMhmkhIERk2A7CwFBZRzGTxc9eeQWvHTiAtkJBbkZZ1tJ4YEj0p0E/7Y3Gej6obecTfM2W5LFvdK7ng9hyIkIZ90av4pNTv8fIhGE+WMPJxGFAiTBk2FJ7YjhJ2cUmvLyfng/7JQFDozbtONI4TEkrcRxMzpRxnODDNw3MB0lssZ4POnLIyKG5JJkPB3fuwI8PH0WRY1+8QJp7PqiESAsoHg9zwIcAQVTB7eHr+Pqb04jjCjw/QuLo3wWE48HFelyeW0BQ8zDQvxEH9x1De1s34aoFmQ/kDNHzwRpO0vOBZpoh01VoACtpKgQcTcM+D3woiLOL8ZEQfxa9IMgKITDJq5FgoNwzLLzf7AvFXjcmXYbVqkQhTnxzFq0bTi7i+dAUfDBXPfdf7htP+Np57FdMuoG0AmkF0gqkFUgrkFZgfgUs16BhnrXeSzR7b2lPB+aZqOFZIjYS2lpYQ7VaE6Nwti7yfMRnLeP/IKl3UagNuRjtSzagTD5mMxlJ+svwx6es1vhENPF/s73MrLH+3COXVma2daof85McISn48BirTVTKUmws0kXUioaT/+sxyS7qDZRtjCT3saH/aOF47cU35yPmulIzRTY/NPVLEDuOGDNevHULv/v4EwzeuYNypYJ8ezv8XBY1SgmEleDX4y71slJgQSUX6sKicouGWMx6w6K+E4KIiSaesg4HYS0QVJAyizgktYkTxwoAZGmixyZSUgi4NYikQpojMiCE1eBqKoW5GCWXwsg85KZUBwrMJS2Ig6E9WQmG9ausgwuznhDSUBqwQ7wizH/L37mfZG1EkTR5YbWKQjaPVw8dxA+PHEZ/R1FN8qQes1qxuoSkfsIbkJD6Ta/x1tPManP+LWr+LXjxwSI34nqSiKagyJkzqSHcDUnu0CLqebGAkj2PLYxHXdRY9wgSxHFH8KGEe2NX8BmZDxPX4GYqiESa4COOXTGcTBL6JrBZ9hBVffR2bMaRl36CresPmLQLT86F7p6DoBphqjSDGhG4jI8zFy7gky+/Agp5MWrkXigHxZpZGjmQGBsCB3buwE+OvYoO3xPjUHqV2PGmffgcnYwW0tLopH6hyCvCuISh21fw3fkvECYlJE4NcEORXNDE0lwpcBNfzDSTMIv+3o14ef9rKLb1iRSDeiFrYsrNVqplTJUrcLMFjJZKeO/TTyXtIs7mJEKXjB5eT5IO2gA+JFENvR3t+PErx/Dy9p0g+EDz03rahbAJCKBoVs3TBB+OnzyFC+fO45XDR/DasVfFIVfOlknu4MFplO7smE/Bh5YvxvQDaQXSCqQVSCuQVuCZq4DMo2oroUaQ5rc8AZoJFJVpz+vSmzVEOsMi7ySUpIsf16xhfS2oYKY2I89t1uOBz4GGhF2f6NRnQ52clKddPjpSeiHBBTrhlc+3o6ujS0z3OaemjHTtYchWF2NzOTZlqj94bHP/1vAI9ICJ/eM8qSn48Bir20itsfQYkV08RsPJ5QQfWimNZQ/MhCHO37qDjz47jnMXLsDLZuEVsuIP4eWyiCJrIKmzjCohsBIMjfRspCJZacbscRnxRgMgEcdRPe2C6+dFmMn4CINQAAlhFoShAh+ui4B/z+XkBlGXV5gNiIrD3kZsE639qPaHpEvJDcbcaKy7pPm8ZTZoEzbXXJI3Ed7s6qaTGnuAKAiQ83zUSiWJ1nz9lVfw6uFDWNvViZyAIAZ0sdQGwUO0Ca/jSuZGIzc/wyBp5fzpsg2NmPlXI2Rhl6j/zQAPkkMsUaxmLaaBV0WMSSwxtbDnV8CTlmeZG27wBtCInQgRZhR8YNSmpF1UxJSR/hxRpMybOA4ktpVSibDqobdjC47s+xm2bTDgQ5Ix1C9t6MszNVwfHMT49BR61qzG+aEhfPb113ALbSBjQOAgYQdoVZQBoJGw5Boc2LUTP3n1VRQJiknCgi2W1olfbvVhJbVTQ1T7R4IlwnAQ8OEyvr14BmEyjRhVwCX7QWNGCWoQBHEYrRln4UQ5DPQQfHhdwYckK+CDLIpIvhDHJ8Zx6dp1xF4W2c5O/PHUSVy8eRNuWztcRony6y+m14Mem/iucA/DGno62vDjY8dweNsutPHLkOCZoBT6Iz4m9S/up8d8IPhw/rtzOHbkKF4/9pp8i+suqlFnCj60fndIP5FWIK1AWoG0AmkFnvUK2CfJhkfqeYc0n+Mw+299dqs/7ZoZOH3+k4lCeShPEARVVCpl1OgbF/NZriKTZa28lF2tLG+RbEcJsn4OHe2dKOTb4fkZOMKOoBff7LL68NbaZCL3i4b2T+qVgg+PsdJPA3yYpd4bSvj3YD60WhqO21oCjFWruHD9OtgAXB0cROQAfiEPh0gdLxORTOgFo6wHzqDSFNJQny0AYRIdGp1PbfMqjZtSJOD5noALttEl6EB6EtHCaqUq1CYyIMJQfR0YzUmQQg0fDdvC0wuc9SODQ65Bc7/RGXsjreDfBTQwsThmxlrNIRRYsNIJ2YJOjGsLR6CBNxDTaMqNiuui30Q1AM0KD+zZi3feeA1r+/uQd2XeWsAZeTXIYGQblk0g9zptEqXhl2Z2aQSx2XPccHNt4cTbmfHGW7GVz1hAiqsTNNYAEGRwqKNvq69G8EELa8GHu8J8+ANGJq7A9cuIHXpz+IjohcAbdxzAE7aMh6jmobe4BUf2/8U88IHnWeUZ5VKAW7dvY7pSRs+aNfju+nX88dQpxNksEi8jTB/Tw2qKhjUxjENkHbc18EEAIzOuzLibBR9mMHj7Er69cApBPCPgg0PwwcTAsgYyPhJfwAc3ymOgdxNe3vcaOtp6ZyM3jYSIAMT4+DiGbg/DK7TDKeTx4YkTOD80iDiTkxhRuCpBoaRJwS1t2JMoQG+xDT9+dS74II18Cj60OpjT5dMKpBVIK5BWIK1AWoEnXIGHgw/zd8hO82mPMhd8EKo1AH12pCcZfRtKpWnMzMxoP+HESDzLVm3lYNlX6KQpe5cw0MmmbCaHtkIH2tuL8N2M7BMJF8p6YB9jJoRa2dQKAh+WLe3iRfV8eBHBhzABykmMUq2Gc5eu4LOTJ3Dj9m0gkwUyHpECJAQeeJHQE8LonWhqJyoIGzUjwMNc94L5ObdWfsFkjTAI5MLLZLIgE0JMLWV23RVJA3/Ef4LSBYMgWuBDsjU4k2yBgfm4ZgMly9Kh6hR5YSHMwoWNXg7630qbsh4CaijJKM0EDkGHQA0KvSjCnh078MM330JvZwcyrouc58osOo9DgAYinEZ5YXBWnUU34IO9Ic5iq/MbfLt0sxurAiTN3mn2Kfs3OcJG3la9dobZwBrEMTwBHDTXmIfgMY615ddc8EFgHMN8uDt6BZ+K5wPBB8t8UPCB/hiku1nmQ1T10GOZDxsPqudDQnlOI/hQw9CtW5icmUHvunUGfDgpDToyGSRMPbET/oYdIJakTLtwXRxcKvPB0OIWBx8u4uy5kwo+OBUDPlhqXiymq4SplPlQwGqCDy8RfOgHYsoubJIM5Uch7o+OCPjg5tuQ5PP45IszuDI8jDiTRUiYQWRI6tWgI9cyHwL0kvmQgg8tj9z0A2kF0gqkFUgrkFYgrcDTr8DSwYdGKkDj83HD39UIT558ybSuVEqYmp4S1kMcc1KUj1NMyyObtTVqgS5Nw3x9Po1D9Z5jX5PPtqHY0YX2fEFUvWwr6LMnSXuNeugWyr1SmA8p+NDCSWu26IsGPrAGnMiv0pASCcq1Gi5cv4ZPPj+B67duISTjIZ9FwpQIcW7VWWmCCLxcOHusdPxGz4f5MovGhAyyJRzxcBADRnMSyHgIqjUxaOE5YOPre740XnRX9V0fQZU0fEcBCRMDaoEDZTDoq86AME2i8iUM66EBdKjHahq9lv23GlUSiWQigTGepP8FwZAoRlyrIed7OLRnD9567TWs7u0Bgwx8YX9Y5bxOjStIAoREQA1QYsUX2iCafV6UVNCI2tpRq7P4clzm7Ua5RSP4MAs6KOhBVksjkcxumiaLcRiKLi0n/gGqP9OGluCD8e5o6RpbBHy4fxmfiOfDFXhWdkGWQ6Lnl4CPiCUs80HAh7/Ato0H4NG9YB74UJqp4ur1GxidnMDqzZtx+fZtfPzFGfIOEPLceNl6dGsjOwBRKMagywc+TOPGrYv4+rsTCBILPiiCrrILnneOfTIfcnDjvIAPh/e/gY72ATgiJ2H99YxGcYh7I/dw5fogkMujra8Px7/+GhdvDqEKFxGvI498m+bMhz56PqTgQ0ujNl04rUBagbQCaQXSCqQVWBkVWBr40ES6MN9Eoe71oA+3nGCbmJzAxMSEmJxnshkhAgcEIRz6kLUGPhhlNlxX2Q9sAKS3YNQ7fBSLXeL/IIl5EdMUMzJJyWfDR0mLWCngA0fJo+y/HV1revtVHp8yH5x6JMrj9nx4mrIL26yzOQ4oa3AclMMAF65excmvvsblwUEEHBG+z+4TCelCbEyZWolEzOvUA1IbU2uq2OgNUDcsNCAFL7JarYK+vj7xTpiankZPVzdKMzPy70IblemO/Ddrz1etUkNbW1FMKG3sjVzQxoCSPhDW+2E+1ilJvcbLQI5XDPdmb6jW50FBB/0RUr6AD2RghAB9KcJAwIfu9nbs3LJFDCbXD6ySJj3ruvAtDcSgAlIDx0U1ijE6OYUzZ89iqlzS9Qp7xBg9UnJhavOw21wzGKLxq8HOxtuaz1+ffl5NO+VmYTBXoelT3uL72LF5M7Zv3KDGogSCjMcu76ONEpqlfSU1Bx9Cej6MXsInJzXtQmQXxnCS4ANZFsqGUc+HKDCeD3t/hm1zmA+8YRvPh1KAGzdv4d74KDoHVuHK7ds4ee5bhJ6PkDUnXFb3vJiVJlBCk39k8MFUQVIviJLXhO1w49YFfPXt5wiSqQeZDyK34ReRMh+8xDAf9r+BzvZVcJAT5oN+aVFHkcgX47WhIYSMni12CPPh0u1bCDwfTiYrrA5qCykbnMN8iAKk4MPSRmq6VFqBtAJpBdIKpBVIK7DyKrAw+NAIOJiptgYzSWEgW4+uuhPl7GdKpRmRW1SqFZnN8zOePHfR80HIsi16PsgTmMit1R1PTM7F6ouScQfFYgf6uvuMcb0BH4x9mH6mtVcKPrRWrxW7tMy6i0upRm2yERXwYXwC//iY0i6eNvggkgZatBLtixJEroNaGGLo3ghOfvUVvvzuO5TIVMjn4WUyqIYxvKwP33ORhMFshCZZEoYtYFtbmWG2aQkS4ZdI2kV7WwE7d+5EHEW4eOEitm/bhrZCGy5dvIh9+/ahXC7jxrVrWLNmDTqKHbh27TpWrVotrIurN25ganJy1ppFZrVd0WzJrYcgiGVGMCmDAEIdfDDxmyInmJ3/V9NJ6xOhDrSheDvEcAnMVCoip1jV3Y2Du3fjlZf2o7ezE5Se0HhSkjrYVMrNSi15uR8EGhhremP4Hv79vfcxNjMDP18Qg0DemMI4RBAGcDzWvKoz/oZFUjd+NMckMT4WMZCbFRkiCiRwWXpyRGEEP+PLbzJMGkEg4X9QZ0bzAUIL/CiPD0DGSeCBx+Lh9SNHBFihhMSJEmRM3KFsWiJUF6VpzLm2FcyhaeJsykTshFDwgbKL34nxpJs1sgumXYhZj34BEBThmBLPh7rs4lCD7IKNPHV7NCVNMDoxgbGpKWQ7O3D26lV8cuYMomy2Dj7YzAqpvvHgcJIQecfDod278ZPXlmA42SC7EIdlAavIarDgwzRu3CT4cBy1eBqJW5G0C2s4qQaKBB+yYi7pxW1Y3bcJh196Ex1tqyTJg34QFnxg6SqVCobv30eFLCXXw59PncTlO7cRehmRXWg2qWWpNMguUvBhxX7XpDuWViCtQFqBtAJpBdIKPLwCChdwoo7LNk6r6TuakMbYS+1lxEtB0isiBmfNjchoSGC7f38EURSol5xZL9cTJSE8n9trzXBSnzE5ea3PyQQfpLfQdgLFYif6egg+AHEQw/c1FYPPvRrhOft8zWfLRjZ+syql4MPDx84zsQRP9kLgw//69T9LI/S3//1XWN3Ti7BWRcY2sWx+AYSei6lyDf/0L7/B3fv34eVyCMME2QTYOLAK//D3f4csewUTOyiXkRlrjBRU1KMxEuEJlE00/mwQdQaerVHkOKiGEYbHxnDiq69w+uxZjE5NI9tWgEOakMtgAs72q6mKbfiVZqQ3Bp35t5eiAQWk0XXQns9j29at6O7qwscf/xk7duzEhmI86acAACAASURBVA0bcPvmTWzfvh33742IFoqNNC/a8ckplKtV7N6zC3/8+FOMjIxgYGAAxWJR8nXbO4oYunkTXT3dYhhzd3hY5BkSGSoxOsbnwXg62H9bqUUjECFpGpEmZHAmOSiX4SYJtqxfj2OHDmIf97tYJGkeHm96cs9SoEp8BKWrVxCBN70aEly5cw//+u57EpPY3tODmphmeqjVAszMTMDzYrQV82hvb8fo6Ki47YrJIwEAA6YQqBFAwsSMkgVCmQqXq9YUuGDTvmbVKkxOTWJ6esYMHosG660wQQYxm1sCFgQGSGzh7zBARy6HH7/5Bl7etxd5ofETlEhEBmPNQlsZkfJlYMeWyQ9KnBCxU4YaThJ8uAwnUxYvCFLVgsgYiYqnCJkPrqZddG7GUcouJO0irw26sAg0RDOIgKFbtzF0dxirN27EhZtD+OjECTiFNtQETDSpLHX2g0lRSELkHBcv796Nn73++py0C9XhmXhXm3ZhwYfG70DxHyH4UEUQTeH6zfMCPlSjCcCrAR7lO6FQ60wYimE+5OAlbVjTtxlHD76FYmEAbmKPzaDgToJSuYRLV69islpDx8AqfPb1l/ju+g0kNGIl4iUSpVhNYOt+Fmo42dfZLikejWkXqeFkK6M4XTatQFqBtAJpBdIKpBV4WhWYBR9kdq9hN/jQE8vEmJ2gk/7dTcRXjixrTqbOybBsSL6Yni6pp9u8F4XodPBu1fPBNAH1tUmkpmAfCkIUCu3o6e6VZ+qoNts7GWe1+sSp7VFS8OFpjbgnvN3FwId//PWvpQH727/+JVb39SGsPifggxgj6sUnAIRIDoAwcRAkMcamp/HV+fM4fvqMAVTySHyiDw4yvno0qKkjWQ0eXJ+z6iZqosEPQnwD4CBrDCW3bt2KLVs248MPPhQgYtOmjaiVqygU8rh7Zxg93T2ixdqyeTOuXR/ExetX8ZOf/RTvvf8+pmdmcOTwYfT09uLcxQu6zI0b2LZ9Oy5dvoSLFy+i2NGBUrUiyRoyA99gNCn7a4wV5cANYCLyDeM5wTSOsFJFsZDH7m3bcOSl/di2YQPaGUVK4MEkJqgkTG+GdekHbyx18AG4OnwX//fD9zFSKqGtp1vAB3oZ1IIA0xPjcJMqXtq3Fz09Pbhy9aokgRBYIevGxo1KJClrTMZJApRmyghqNQVgghC1oCaylNWrViMMA0kKEc8M+RxVM54wV9xsHjPVGu4N30N5ekqaVZ8Ia62CrnweP3nzLRzcvQd5GoCyFsJWsYjs0lkPszdPGvgQ2dVII8eLEKOE4bHLOH76D7g7ekmYDwQfHEokQrutmL6kghyHNVeZD3t/hu0bDwo7IGFahDTbRLpd8Pvl2uAQLg/ewKpNmzB4fwR/PnUKSb6AQJBlw8cxDbri6JSbRAI+HDbgQwdBKxO1WTcBkojO2c/zP8VLJLLYBK00lfkQxtO4fvMcvjj7GarRuIAPjk/vEgM+UL4iUUvq+aDgw1YBH4T5kBQMsKJ14D6UyjM4d+kSxmfK6Fq7Bp+f/Rrnrt+QJI+IPiwedYPGo6PRcDKqoa+zmIIPT/h7JN1cWoG0AmkF0gqkFUgrsDwVaA4+GLaCo8bcZP+SAUEmA80jy+UZjc1sBBfqzAkjYhZWbhOvCGmI+BT/MDH0/OObm1zXCD6QXVEoFER2IV4PnJ2USTmuQ6zqG6Tfut6HMY1T5sPyjK+nvpYXFnwQKri+rA1ilDgIkxi1JEE5qOH6nTs4+cUXOH/pMiq80JlXm/Hh+b40p7a5pwSinnNZZz6YiE6GC1SryLoedu/eLWyHjz/+GLt37cL6teswfOcONqxdp7KLwSHEUYhXXzmKP33yKUpBDT/40Q/wyWfHZVt79+xBNpfDmS++wOEjh3Hrzm1s2LgRZ7/5FleuXEZbWxvGpybFQFFuH5b1YH6LrCaKJN6ToAmZBUEQIiHrge+FAXo6OnD44AEc3v8S+opFSUWQpAvS5o0MQmfeNdtTokA5G2+kEDR3rMHBlbu38H/e/QPulWbQ0d8rwATHWqVSxczkJHwk2LJhI9ra24TV0dXVha6ublQrlTqrwdLC6KLL18z0DCrlqjBAiPqWpmfEG8DPZASw6OzqRFgLhBnCpp+fy/B8teVRqlVwc+gmpiYmRAZDzwo3jFHM5vCjN97CoT370M7lDcjC82tDHFu5SC3zQWUUrE0kkZqJYT5Y8MHJluVG77g+wohjheOJshJ1CRbZRefi4EMUObhx8yYuXLuK7rXrcHtiAh+fOY0wk0EkPhu6DzZO2cZROnGIgusJ+PDT11/HUsEHQ+RQZ2QeF8EHV8GHG7fO4cxXn6ASjcPxKKsJESGoMx8IPmjUZg4+2rG2n+DDO4uADyWcv3xZZDudq1eL4eT5wUEk2ZwcG5kPHB/zmQ8Q5kNR5CQp86GVkZsum1YgrUBagbQCaQXSCqyECjQHH3RCjrNQnJSj9LpSmcHMzBSq1YqRkzMNzNrOP3gkCzb3dd+I1mUXjSl0jeADn4M5WdjZ3qkSa/GG4EyWxnMyal5blVn/OZsisdB+rhTwIU27+J5XyYsJPsyNnrTmrrweNMoSEuU3HQS4NzaOC5cv4ey5cxi6e0+09F5GZ+cJOoj6Xa8oQ9M3rgOSjqHtK00N6ZHQ3d2NVasGcP/efaxbuxaVUhk3h4awY8cOkWzcuHED/X19ciFeuXYVmWwO+w68hFu3bxtvhESAhYnJSfQN9OPmrVsYWL0K5Yo21ryms4W86OXngw8WzFRLGObtRsIiiIJQ9ruYy2LzurU4tG8/dm7dio5CAcwT4I/EgdrUDAtoiLmFmQ2XNAPWNJY40AARrt69hd99+C5uTdxDvrOIyIA9BDqigMaKtHV0pY7c/2KxXY6tVq0KZUzTH/SGRLCEG5Ms4oQpkhnxeCDrwXqU8LwpIGQiMQQcsWkXNURJTSUcbO05qx8BSRCjM9eOH7z+Nvbv3IuCgA8ePLr01j0bHoX5QDkFmQf8mjDeCG7ZeD78fpb54BJ88BBFZsafsgthPniG+bAVR/ctzHyIYgc37wzj0uANdK1eg6Gx+/jjyZPGcJKRp5oIoeNbfRHEUyKKHg180NVI00/TS8elt0iASjiGq4Pf4stvDPPBNcwHkV3EAvZo0hN9HbLwk3asHdiOVw6+g8721Q3MB2UQ8RyWKyVcunIN4+Uy2vv78dnXX+HC0JCADxK16TU3nEzBh+/5hZB+PK1AWoG0AmkF0gqkFXiqFZgLPnBXDPAgzFf1PCtXpjExMS7RmWKFRR8Ih/Jnyieagwja1NufxkO0E7Ktgg82gU7XaZ+YyZz1vSzy+QJyflbN80OV+etkZQaelxVGhGU7i29cgzddsxOQgg9PdVgu38ZfRPBB7fKsT4MxrTM9KxtcXrh+LocKvRCQoFKtYejuXZz4+iwu3hhEtVpFpVaVFAw/m9EECunyLABhfB/Mn9l8sWFj009JBJvkjOvLenLZLMbHxgQdpPyBJpT8u2rl6QGRQS0MxBuB3g6kVBH0oJyAsgMeBW9C9EUgi4FGjsJwUDjRsKvsbx5rLI17WK1J899RbEdPVxd2bd6Eg3t2YaC7W8ASXuBZNuCM2zQSBpsYweZQa2hBHO5rDCdhtTjfHeDm6G0c//oUbt2/DSfP2f0AVK7QrJLAAgEGGk/K8fKYpFYWuFHnXIIZEvAh9WUzT/8HHl8kEgsmjbA+NNxhPKnUgb4RxsBGTTWpE9D3WE/6IES8AcYCfSDvFvDKoWPYtXkXMvDhk+MRq/SB0oaHUcCaXYnKfpj1xIhRFc+He2NX8dnp/8Dd0YtwMhUkLvfLQ1gHHwigWNmFMh/o+bCQ7ILgw63hu7h+5za61qzB5Tu38OHxz6VBp+yC1sViBWRYdHXmQxShzfVwZE9rzAc532RpCPLOmnOcVhC7Jdy4eR4nvvgTqtEY4FWN7EKZDxzvAk7FHhDlBHxYt2o7jr38A3S2rVkQfLh6YxAT5QoKvb347Ksvcf7mEJJMDgHPKzOleZ4eSLtIZRfL9+2QrimtQFqBtAJpBdIKpBV40hVYDHxw3ATTM1Mol6dRrZZ1Uo1mkUkk/QL7gHqufX3H50+kzf+39RNr/Ug1Jf1B8IHyY9fxxe+Bk52UXZCRrJOLCj5kMlnkcjn5oaydvm/15+cmu7JSwAdt+VqbnGw8nBc+avNFBB/YRDWCD9LAmAaNgz5kWgQ1/54ncoEafQQAjExMSZzhxavXcPXaNUyXZmQZcuX5Wy4oMbG0g9IkM4ilJUTqQEMYaqCmp6bQ0dkhLIA41pl+nyZ6YYRsVmf2+aIngzbiCm4QfKBHBBMtRPPFfQwjYWNwWXof0MTQmkFK0oAApfS5SBCTPcDl4QjLYtf2Hdi+eTPW9/dIpKbPXRZvB40VZeQmWQBiSmovNEFWKSnQWWpJ9OBGEiYccLa7iqGRQXx8+hPcGbuDQkcOsVMTrwH+SPWdGJVaGVnOZIeBsBm4fgIJFkTQG5Aev7AsaBIpyK4mdXC/KKugiSWPXT5n6Q5mtl+AEgMmSF1iD0nswonpn5BBW6YDx15+A9s37kQmySLjZICYUUGuADqt3lxk/IQ1ucEGQYDRsRFMzYyjvdtD7Ezgs1P0fLgMyi7EcJKeD2zotTsX4ISgSFjzxfPh6P6fYod4PuQbPB84YEm5A27euYPBu3fRv34dvr1+HR8cPw6vvV3AB8oT6lGwdfaDSmzaXQdHmHbx+htzZBcWRBMgrUH6ZxNNrB5wZmYa9+7fQRBPo7s/j4mpOzh+6n1UDPgAL5TzxfpLZCkhi4jgA5kPRaxbtQOvvvwDdLWvhZMU4IiZpkXECfhVJGpzslJFrqsTn375hTAfokwWVTJtfLI6dB/lK8+MWYQEH9rx41eP4eXtu8AQWxnHllIoGdjko1idomuYPQask5U1+UIxtZDxJCa1iUixTnxzFv/2/vvCysnQ9yQI0dnWhtePHcORg4eMt4yEns4yUDwPU5UKjp88hfPfncOxI0fx+rHXxBpajkdYQrrPur3ZE8HZhMZEl9YfE9JPpBVIK5BWIK1AWoG0Ak+6AvL4YZ6xrfH+QvsgE3wPPIrwYV4ZssP37qBaKVl/cHmelGcbTrjxOXl+iuUDf3hwy3VJdYuFaQ4+uMZ/zUHG9DZ8nmefI35dyAJuxiTXecjlsmgjSyKXMybzjQc/6z/WejhniwfTsDj7HE5sUsrdKAexxv2t9gcp+NBQgacBPtjN04BQXk847cJardTpQY0jQkgCSveXK9wAAGw4AgClIMD4zAxuDA3h/KVLuD40hInpacRsVH0fie9JQ+n4ntDu1bmV/YwyGcSLwM8IiEDNFo/dyyiFXJoN2Sy1UZpAoeiasgA4S84XP1etki3gIJOlS4FuJwoJnISy32RZyMrpSkj2ApvzJJEGqberSwCH3Tt2YPXAANrzBeQ9F9kGqYgG9SpjQpgEYqhp2FqmXnzbGllqIEWABDVEThXDozfx4cfvYXT6LtZvXgW4gQAUY2P3MD0zKakO2awvQAyZHmQ/CC0rjjXRguwI/o3/zmblnARRAJeZxKYZkzbMeE2oKqS5UU4diGFV6DsgxocZOBHBh24cfulV7N52ADm3A26SlSaZDAmyVMi0aOUlUpGYUhYaQkYYmxjByOgwCh2AmyuL4eTw6BVk8yFilykYCcIoFvCFfh+EHrhvcS2P/u4tOLLvHWxZvw8e2KBnpUHntxePm5+7cfMWrt26LWkXl27dxB9PnYTTVsAMGTwCnqj4hwAbzz+BIicK0OYmeGX/XvzwtTdQdMl0UbBJRo4wePSo7WlXf1VjWpokmJqewvC9m5J20b+2iOHRqzhx5gPUkglhQpDVQYBJryVFxV0i3XEBPjqwYfVOidrsbl8DFwVNwjDHRpZQaaaES9euY7JSRsdALz754gyu3hlGlMuhxnFH2YVpw/XYFIhwwwD9HXn84NhRHNi5U+QlmYS2RmzsjTeJHb+GbVMHMez4TsGHVoZ8umxagbQCaQXSCqQVSCuwSAV0YmE++GB4xGJMbozrjZRbPM/MRIf0EfIolyAIasbnYVJYwDpjwck/k2AhCXQr4VQ07AifKW0qoDyz83GSnmSc1NR9pWTEJ9vYddHR0YV8js+8BDAi+E4WHmPWyXjmRM4TOr4UfHiM4+hFBB8epZzsS4gPcF5f2BBBiIkZuvzfwtUbQ7h+c0hSMipRhNDMzHJ21vUZo8hZ3wghtUxiFOPLzLU4AlCOwfhO01ATEbQvaXzNXUSp/NLty/pIVWKzyuVFevH/s/fmT7Jc53XgqcqsvXp/CwACJEEQAgkuAAGCALVYpk15ZFuWbdkR4x/GckyMPX/XxIwmwrZISTPyyLIkLqIkklhIShZAEqQskCJBAO/1VvuaVRPnfPdmZlVX96uqft3o95CFaHS/7qyszC9v3rzf+c53jjLFvFDPkTQV+N4JctEY4RQoByGu72zjI489hkcffhgPXttDpVTSMRTCUC0WXqNilfjwlOSWwXYPCgxO2WLQxzsHb+Krf/7HOO7cxoceewigCGE+wu39t3B8fIhSoSDgY+/aNTE4aJNJpoCNx7zaUUy0gRPVFEfHxzhqHGAa+KaP5CiTechnzA6HEBWMIXTvIZtBX6ESYYyLqBa28KlPvICPfvhphLk6ctNSnOSLurbyJGfmxhovUYT9w1vYP3wbG9shcsUuXvz2l/DW/t8gLNPWaIyI7Qu0EC0XdX1HgzEwKmI6quD69iN45hO/iMce+RiKeR4bwQeCJ3al6Bzyxo9/ijfe/Ake+uCj+Ltb7wh8iEoF9ImAEwxzzSxKzNWmMEWe4EMwwbMfexK/+OkX1ArDkUCL0emYGhuudcVhTtKu4M/6wSb+breDN9/+CcbTHh54eAs/u/VDvPjtr2CEBiL0MA3IghEvRjS6Qr4oHAyjAoKohkceegLPfOIXsLvxIELyE6YE4PjUpd1qIOXm13/4P3DQaGDnwZt4+dVX8cbbb2MY5mUjOqZWhlgPFEL14EpO53Zjq4pffuE5fOyxDwtQk26JWAWR2EemK+GdbuwYxSjIwIdVbv1s2ywCWQSyCGQRyCKQReAOEfDAQ3ozW9o7YUgm56ExnAUoaN3EQhu3oIB6zrUqTNDpNHHcOBJjOMdFna02YyFK7jUtAHk1L465sU25HndIQpJ/TFGvbaJa3UQxKDrmcgH5XEFrZRYuV16WrxmEDHxYM3DLvO3dAB88KkdhPb0umfmwTFwWbePFKPldQILTLjjudPH2/j7eur0vAcA333kbzXYbw4iopNOCYC9/UEChoB9E0x6Nx9Is4CRDoIGAgddRYEIvYIKggCrYVng2i41J3J7Av3NbbzUpdwOJ8Y2lK7G3vY0PPPQQ3v++h/DQ9Wu4vrODMu0sCWAwEZMIozkimLDjCi/mogQ/nFAipSYnYIvKAG/f/gn+/JtfQbN7gPe//6YloxiJCUDwgQ4aN67dkNUmUV26YDBUvt+LTAC6irAHjBPO7f1buH14C+PcIGY4OGxhdiJKzUo+8abrA8g6od2jAyBA8CEqoBJu4tmnPouPfvgpOTEQfAhylopLy2PlWU5BEWAyGkd482c/wc/e/jvs3aihtpXDS9/5Kt5854fIF8fIheoH0VigXSuvo3QoClsCIDbK1/HJj34Gj73/YwhyZYEPYm2wjj+div3y5s/exlv7t3DtwQfxo7ffwddeeREDjiOKnBYL7tYyor6SdF7riG4XE3z8iZ/DLz3/Akr5EIVpHsU892yinKkWPqcf4iWKTM+i2WzijR//DwyiLh798IPYP/6Jzm00bQp8mubNZ1oNRwIJCGgUkZ+WkYvKePjmh/HMUz+P7eoNFFARfMZnrvmq5NDpdvDjn/4MrV4Plc0NfPt7r+Fv3vwJ+nzM0ukipNuFEDexHuwLAh+ubVXw954nm+VDoO9LgcJHBP0kNmoXNAMfVrjPs02zCGQRyCKQRSCLQBaBtSIwDz4kzAS2IFudTbb1apsgWzonEUZCE6No7MTWjRncH3TR7bal70DtB3s58MG3h15mb8J6ERHwYFL1xvA2tratM4N8AdXqBjaqm/qZ60K2S8vhLN0PvNZnL/+mDHxYPlYrb5mBDyuELKJ2v1XRmShNqTFAuxtWYqMI/dEIjVYHt4+O8M6t2xID3D88QKvXwWA8xGjIajAnllBgg94vRrrI9jHtSr1eTOh5Y+atV9wQUfp22ucLdJB4JNkPZB6wZ6qESrmMzY0NXL92DQ/dfAA3drexs7GFerWCYhgg9K0V04lsNOUP4ehg0nVY8UUBGekysBuAmg/ihgzx1u2f4qtf+yMcNW9j7/qW2U1ijMGgo6o558xiWJTbA9/Pg2A7CsU5WdGXyCQTSlbhJaY5wnDcRa5odH5NUnMUNj8npXvqWNGeWO3b2hXUREcQImQWi3JYxzNPPY+PPfE0wjwVAorIsxdNsV8ZeVBa68+HbRE/e+tNvPHjv8HOXhVbu0V87et/hLduv2FMkIDaBXmBFNK3FG6RQ5CrYDLIY3fjAfz8c5/DRx//ZIr1wGtkgjzdfg9vv3Mb7V4PGzs7+M5rr+FrL34TKBWBYlHjUpohqfYEKR1EY5TyU3zqkx/Hr37u86gUishPpg7W8HiZaWuYnapL19W2YeDDcaOBN370t+gO2vjgYw/h9tFP8Gdf/2OMJi1McgO1XdizhABOHiGtXTl8hwFy4zI+9MEn8Usv/ANc234A5CY4M1dtT2Gio8MjHBw1kC8WaeiJr3z9L/D6G28grFYwLRYw5r7EErKz820XGI+wt1XBP/zlX8InP/pkzHywlhPTL8mYDyve5NnmWQSyCGQRyCKQRSCLwFoRSLdc2A7cqopVfBUdvWh6XoUovtiKzFZjth+zNXk4dIW3HNdgZEO4dgtt7cAHd3RXo+3irFCpz8TW5Q58UJ+6Ax+YX5XLNWxvbKNSqmmNN5mofCQG62W9zgIfMqvNc16FDHxYPoBsnSDqIODAUd8pqWdsBSZrJsDIhG8wGqHT7aPZ6eCn77yF/eMjNBpNNFsNtLs9CerR7YE3E4EGDnIlzSmTCoIB5vhgAISoV07noBAE0gkol0pyjNjZ3sa1a9ewu7uLG3t7qFbKqJZKKFIIk4KRORPeUwXcie95XQjTTlin6SJhPhCBZSSIxlJ08rBxG//9tW+j1T5GucwKPFNIJqQ2cRbDguw+RaNyYp2yceTEIt0LoRkSe2ECTFYGQYfxlKR7Bz7MdlfEQnyePe+nMjEfLHKxLESe/WaTPEpBBY89+gQeed+jCHNlMxdlH5q0D0zocpWX2mOmY9H7mWw3Wg3cuv02iiU+YHr4gz/6XRwcv4VcYCAKHzTU9uB5SmyTjhv5klgZN/feh88+9/fw0Sc+gWJYEVJszTEGPPHh1Gi1bOzkA/zZN7+Jb7zyivQQImpJaMwYBO7AdRu10wiVUoinP/5xfP7vfw6b1RpCxxzgOPGvefBhymvhRE4HwxFuH9xGp9vExlYZf/ez/4Evf+W/Yhh1dK3NhsKLOhKtZi8fdR0KKOQr+PAHP4Kff/5zuHH9QZqbShHZWD1TsXjo7NLrDxGWKjhqNfHfvvwlfPcHP0RQLiOi4KkH63SRrW1CRYBJhGu7m/jlX/oFPPWxJ1EJiwIg9Dh3FQX/6Pe2nlnbxSojPNs2i0AWgSwCWQSyCGQRWCUCswV7Yzyo6ZP5hLS/bN0YFgI52TVbbXS6XVsDq3/YBLytXTtSe7IxH3zrRdKyfS+AD5ZDnQY+sL28gA2yH+rbKLD9goLk5K8KfFis77bK9Vhm24z5sEyU1twmAx+WDxwZBtNopCRGNoys2vt2CJcURkqerfWBedyY4nnjEQZqs4jQ7fUEQBwfH6s1o93pqqpPsGI0GohBIRHH2MbSBCiZrJdLZZTLJSnHVqpVWWQSbKhXa9JIoPMDwQZaZTKx4m0dgxmyzKTtYQ7RxLQiaIHI3FQsCt7Ua6i4qD1EOg3s4SL4YHT74biHwbCHKcGCHGGHSL1rpEyJVpVj8p9oXpiBo9OvYP+bSyg914THyLOxaWc1vX+yVbifhHDvKF5iQuRRLtVQCMsuAQ5kJ8nAmDbHauiDwJcpLTTJTjDb08GgL32HXDCS/kNv2EJQ4MMmMpR7SgDKHirURmBv23gwAZUYdravo17fMWaAPxZRVciEofgQrWH5AAtw2GzisNFEUCxK8JStQW4oOW8HAwTYasMHVrkY4sbeNRTztBglouwEKcUO8M5JCfOBQpqTaIQgT2cVMg8iDEd9THMjjKI+2r0jjCcDNwZMg4QH6pWBrfmCbiIBSoUadrevoxSWFHc1hOjeMYFWxm00UrcjRpMpbh3sC7QrVatyouFjOG3t5MEVAiRhmMfO9hbqlSplLBHyZhKq7pw3HCjiGRACq7whhmuTOjEreDpj5nax/ISZbZlFIItAFoEsAlkE3vMRsAKJ4AahEFZAU8FOFUELEPOHwXCAXr+LoYTYKXNvOmjWem0OcGqvlo2Yefe5yk0cZeUlqy1dL/cKSTTdMpR4fegY0GI850IV5YpBCdtbe6iWyX6gED3X5+T0ZuDD5V6wC/i0DHxYNqhstRibvgFdKtSb5QTvYiaENwQwUUhVcamJQPcK10Yg3QjZZEZxtZsCldSHGIyG1kah5NIcDXyqzf6vYqEIMR74t7zZX9K2xielxmqwecynjHFSJkq/TVSatPRyDAL9238tGw/bTu4OmgiTiZE5pwcixIgQG4LnTRcI19OVox1o4pbBP0jfwtH8jVbmK/cebKAiQcLQSGs+aCry89HMH6aYkG3hEOMkLg7CkOiNtdHQc1i9ZcpG2e7h4ZtVYuK4MGqV8dHn/gi+jBFNBogmIwRhTuCAtQH4dhfJMzpqWYA8xSXzTJ3d71IPH11zuklMCCY50UQCHmLQEElXQ82MQUmK04Dx1DmLgoFxEgAAIABJREFU5Pk5U4S5wJ5/LoZKzF0ibkwSdx3ppkLhVefXbNeaVrH8LLbcUPfDw0N+JHodDI5Pwhw8p8AAKD1oCKy4dhVngmngivX4SUjVAU8c4HatbSDNP191LZ1Lhxw8BMIltqH6HHc5DXzwdrHOjfMywYeXv4XXv59Zba5yd2XbZhG4XyPgnZt4fomLk9Gys1cWgSwC93IEDHzgOlgrDjmBGfjAn2wJnkOv30Gz3VSbha2VbX1qXwYyyDEvcOs79zu3GnfghvvXFZ82rDzKopOv7JjQplisOerikQkcYKu+i82NLWM9cK2oc76c16UwH5rt1uWczRX7FFYYfa8/f+ZAYKL7znED//cXv6gH37/+F7+Om3t7GA8GKLiqJLzWQZBHqzfEb//e7+DWwQGCUgnj8RTFKfDI9Rv433/z36LImyVWS0wQuXtNcFKII9OgGXEBl2D6G8gnNu67TTXptG9uYqAmgesGYMJ+GqBn9oeWhOvLJ4nu38mw8p/okix3XDoCTX5m+znzQVrcrAc+pCe9mQlQJ2KTpSWvXi3Dn4MBIPqraymx9zt0+MR52d8MPT7t5VGH9N8tuWSME+ZD0lvmpAedfaUHNuIoLzyKs29hQ6ZNwCG9Pxs75sXs0G4HLXnYOy24YynzolYYf+38dz6czLrIL1KNzueu98wZGGOC27Itg/8QvMI2l9SY8ghRGlu2yPJ6WluMh7gsFu7a8tw85BEDLxZ1G3NSZ4h1Guzn5JrbeDH9D9uPo+VpFwY6xCCTDujkWNCoc7+2c3JwlX18zGSZx83tlrD4LGS73FXmQx7N3gAvvvwKXv/+63ju2WfxwnOfURHDjplQi7PedZUSHb4DO1fj/VyxB052OFkEsgicGQGz556d2zIAIhs0WQTu5Qg4KoJzXvPggwpIXD/lrd200TpGr9eJdankLmYLZbeS9msp98sTCYNbO1115oMOf7a4Z3L7tsafRARZAi5UUatsYndnL9Zto1j+Zb0IPtAYgCxfr/EwDxKveywP7F6zbCcDH4zqnIEPpw8lYpT8z7/8LeCaBE68Mb5F4mzQNtH04PJbazfwKZz/6+Jj8MmpUrEU2HFC/NUJMiZ092R/6UVMugKcqAKseyvNT4bpJNmddypZvHvTh88qFx03/+ar7/4T/fVzxxcfiE+M0/vxIMQqMfEINd+TSA7zehndzkSC7JHigSk7iFi42Ol6LP7UxeBDMoo0Ogxocj/G9IdUqNhZ4o9wRon5lATdNudxGzodD2AHFtl5ecDJAJEEKkuPa8/omR8B/r0GZNiYtvaXGDYySsosIOR/teDcYghpQUvFPLDi9SYuD3zo40UxH2bBh1ibYg58iOecOK6rjMls2ywCWQTuhQhIfE4tZyMlINR1Si9274VzyI4xi0AWgdkIJEXI9BqQyygWokwnrNtro9lqIopGseubWrhd8SUpGM6XTk5G24uyX+XrwFZvW88lGm5a9XHtSmc2tvcOI1TLBj5QA0Ls6Es8qQx8uMBgZ8yH5YNrqZfvr7I6rs/vTkumLbE7mcT6PDyuVrvDOG1aSYAO29ADCwtdZxyla+ExxZ6dqS4FVVnWSbQXxe50SpS1IdhrPbectLqv35MHGE7Ust2k5sEHP2X57XwSP3sOsxWm9WJyEvRxOgtWuo7ZIB6A8BX8+et1km2bPubkZ0v0068FsHdaSFLV9NnrEF+PM8EHa70wvGF+zBgd0DNJkmutjWePbiGN2IMP1iySHI8DaXzoYuBj8X0rX2x/bp4tEKNsi5kP8WFfKvMhAx+Wn3mzLbMI3P8R4FqMrFM+Pyi4y1e5XE61Sd7/McjOMIvA/RiBefBB4ABbkfWd4uE9NJvHAiAoQBmEebVmqy0+XpvfGXSIV8WuAHmVY3k6+MAlZqgW3dFwhGq5jt3ta7LcZGu0ympzTPOLOs+zwIe75naRMR8y5sOdBrClR0nStwz4YEjBifzLZX5J0/oilsL88cwkxs6WZtExe7GZ+QRf72cFfu5NF0PpNAvPudQ+/ufqbawuiLHSrU+3UyXvE8HwwATPewm8NJV432ksnPl3ZwGZbOMCEYMP9heBD94u1PdDxG/yvb4JMrz4M61tJX7oJBF2P3mmQerd+kzXDpM6NG2xAHyIk3NrYHE7OhnPuB1J4NgcHOL9XGOhBg9epMEgi4rHAPytc3IMnQb1GSA4cQM/bk2aAx8WwVQZ8+FcIz57cxaBLALnjADBh2KxKOZDu93GeDyWfTZ/dzHP6HMecPb2LAJZBJaKQNwMraWLK2BSB0xaV2O0ey0cN44k4F0sBMgFOYEPsqA/oWw1/5En12L3NvMhBT4MRqhUatjbvp6BD0uNtHtoo4z5sMLF8iDCotxnAf07SQhPIpYx4yHO0BfvNGY4pLL1O9EwzfIzLrI72tbcebK1XvoPK5z/ipsuYgD4XSRV8lV2mm5pWOV9vgVgwXvmkmSLyTmCshBo8rx/ExI1xMGEIWN/1RQbxNozToopJkef8GCEvsbdgMkWdlrOXnTutO0IzgYf0iM2AR983+E84OOON2Z1uL87gJqgRBxR/ZAcvwCGGc0PBz64A/Cx0HbxdTl5ffwVtvC745kDVryA5vwoyJgPq9xL2bZZBLIIXFQEvP5Wr9cT+4HPonq9rvaLZQoUF3Vc2X6zCGQRWD8CXAFRPtG3ptpaxDnDjQZoto7Q6rQk2h0WKcg9MRt6J5h94pNnUor7D3ygU5xc1YYTVCt17O1cR06uaBQqX/86rPrOrO1i1YitsL2BD7QqYK+hqapKcLJxvFBwMmS+RNcEJzgZOcHJ/+wFJ4smOFkC8HAsOJlD4FVZvRieUhDD9Jy5wwpH/e5sKh1B00S58yu1TTqB8m+cT3DnWQJGUpgFLWb0Gs6gHVk6OttIMZNPpyvBdz6Ttbc4C3ywcr0TmFkmnu4o1mVbGVWLyMLc97mLyQT3PNjDYpZLql3ED3hPiPEJshMTtSTbi3D6RH0e2bKAGbvA7DEtMZ/dTp4Tbr8n4IL5sbWAHTBzWTwYcII3oyOx4yDo5Ww8DW6wWEvZwgf1RHC9WGbSFhOTJGJbqhTYkrqEio5OzDhICYciuW/S7B8zyFgEXKQuhhYFCwZk+vxztHydoh+N8fJrr+IPvvxliRIVcnlEozE2q1W88NxzeOaTT4HWnzwyalPbsUyRCyg4Odt28dnnPqPbYV7zge8QNdO92MKVCU6uPSVlb8wicAEROAHV2meknzd+spp/BqW2I/BAsWLOldR8oB03v+/s7IgBcTr4sMID9ALOPttlFoEsAmdHwIMPWqfkZBSOKe3Xc1P0Bz0cNw7RG3RBd3e66Y0nIwmTm8/ZgtdM0ez+Ax+iiFoXIb1HUatuCnzQencaIIzd+i5+1GXgw0XGWH6rtPsz8IGvgODD0SF+64u/Hbtd3NjbQzQYGOrkwAcuq8cOfPjC7/0O3tk/QFAsIRpPUcAUD9+4iX8/53Zh63pa56Xqn65nfT0dgNODc5JvcI5A3tWdzQEYy+7brzHO2l7JU3Keq8R02cNYKop33FlKG2LZtZP2uUT7xPwBKum0A7IFnE9VT9nXssdzSiAcNLDoieGPItUqkXyYJehO3CDuPZg7mDPdPtIfmQhOxrDEHa+Je78DCE+OHQMnF77ixD719zQioDctDqxdEve3mXW8Z0y4iC54+zzkwk8RqdF1NM2DD4uO3XfDxKSUOeZE+j2+pYmHOSD48Oqr+P++8mUM58CHz6bAB4EvcdwMfGj1B3jxlW/hBxScfOZZfPYzdLuYuMKIP28DdZa+5EvdmNlGWQSyCCwVgVgYR08O95b57+m/+U28kNrJ5wvXWLTh9gwHqahPTC9HTki5iXq+WRRqNppqvyDzYXNzMwZ3+Xfhupo2c5iMJxgORioaUSNiPDYr7zD0Fs4pJyTaW8ty2z5zdaB9boGxVCCzjbIIvLcjYLbyMP0WNy1McyNpaFHn4ah5hNFogHwhD9rTj6OhgEjakZ+LiXuFw35S88EJT0osnaBLgGgUIQyK2N7YQ61WF/shv0wL9V067wx8uEuBXLibKYEH+/LgAx9ibx8d4Le++J/vCD5E+Tya/SF++3fNajMk82E0RRFTPHTjBv79v/tN2XMGsvMjqm8J5KwsYU5K/3qspQrTeqwvKlavLVg4G4G06N4ZBYlVCxgXsv2yx3pGjnfHUaTFzAKCgF9ezSR66Tw5lc6n8ZH5xHD2b96C02kX+pz7jvsyu9A4R7/j9okjoyMUxNDDqcd6xv6X+2xLGH0slXbfKa4+eV90UH6lueB+sOt9TrTkjiMjtYHTDFGIFsXJnfeJe9drPSzCLmJWQQILxWe0xql569r0+PNn4D9+frf+33qPt6edO1Z/DwqAmAMfyHwIOYeOxtioVnE2+BCg1e/jJQc+fNqBD3kHPigZiUPuAAhd51UuVLZtFoEsAueKgBfV9S5Fc/ek/dPuT5uHHSIwJW2aX6eBrT7xN2Ya55sJGVL5CAGppTkIPGg2m2g0GigWS9ja2pT2g033jtFGBlY0Qb/TF+BQKpVRqZS1jiPA4J0y+LP6xx0zjgmQMStPF4c+PW4Z+HCuMZW9+b0ZAbWguvs2T6FJ03ogENHpttBoHGI4HiIf0uArh3E00nzCtov79XU6+GCxElATEVwF6tVNbG7uoFAoIq/59XJeGfhwwXEW+EBAwD2LDHwg82Fd8GHiwIebAh+KOfcoVt9C+mRiCNAehsskku7t6WRh3fCkE5FVP/uyt1/2WNeNhV9GnQ0YzF4jnw8tG4uzgIlV9/Vubb/sdUjH5CKP9TzXe9333m/nNosxzAp4euZEDDw40IXvGaaYD+m2i4sAH3R/3r/rkHWHYva+LAIXFwEPPqQ/IaZScQZI2zb7Jyi/B07g+OQN6600KSbJdVexSAX3PKJppGpn3vqunOhkR+ADE5BqrYZqrYpCaNoPZE8QI+11+xj2h2rLMGcMVkoTpoOxHOzFz+P7EsDDrNVXe2Xgw2rxyrbOIuDuxymbL3nPTcD/yHAg0NAb8D4/RH/YR45VWuVCUXwfp+/h+ymWp4IPPPsICPMh8ggRjSYohEXU69uoVesIcwbCXsYrAx8uOMpJ24WB4wY+HK0BPhyiUCxiPIpQoObDzZv4337zN8GhojqA+hntZOyR58AHIv3zGewSWZ4eg4lhxEpRWvWRu9LO3+WN181R7ueYvMuX5MI+ft1rve4BXeYYWfvc1jzINLvotPh41oNnPrzi2i4y8GHdEZW9L4vA1YxAbIU8UzHxTIc5xkNqVZPiVafKKXaOXGtRM2s4GiGKKDiXQzEsSGQumgyRy7NAY2yI/qCPxnFD24VhAZubG6hVa/pbNJmg3++j1WzLynt7e0fgwySaWMXQaUaxvcMDHtE4koMGv/JBgGKBLhqrtTFmejNXc6xmR3W1I8DirrHLx5gQfFB71VT6DsNRD43GMXr9Lqb5yJzIpgY+KFdaGSC82rHwR3cW+EAiWBCEKOSLGA8nlL9AtbqJ7a0dFIPypZ1gZrV5waH2ND5D2HIIgwLePj7Eb33hCyu2XRj4wD4daT7cfGAGfOAISrOIKMPmX5RgIV161baL4D6mJV3wZc92n0XgvozAKjon6QBk4MN9ORyyk8oisFYETLiZa5Q0DLoAfBCqkAIjYiAizfWzQxAwAGA0GoOOFv3+QGuiQrGAcqWIUpllGqvEjEZDiU52e10lLhv1OjY2NpWwGPDQRK/XR7VUx872Lools+kMyH7I50CwQYyK0RiDwUCgA9d6YRCiWCqhUCidJmd3arwy3sNaQyl703s+AiYUHTMfcg5cCIDhsI9W6xi9QY8eF/bFXgNyqIJEt+V+C+GZ4MPE4kWWA4GHaDRFpVzHzs4uSoVKSjPtYqOSMR/OG18v0JFSTU8og0kPYQw+hAVru/jC76wHPgyp/J47wXyYBx/gjouL/nSf9qLT9cSI9N/i1os1K53nDWv2/iwCWQSuYATWBSRPcwBJtTwY88HEPJO2iy/NuF1kbRdXcExkh5RFYMUIePAhrcBiYkNpAMLvdJ4JsXhRwhYK3/ZAJwuCD71+T0BDoRigXC0KXGB7BTEP6j7IchM5aThUq1UBFfxdt9sVHXl7cxeVUtUYDlPTd+AXAQcCHKycEpDg+9ieUSlXVFXkon7VqmrmtrPiIMo2zyLgIsDlhWGPLLRa+0UuoOZDG43mIQYUnKSif46CkyOBkgQr79t2y6kX5nVCk66NzZzpTIMwQMEA0kkepWJVDK9SWLm0MZWBD+cN9QnwIelVtJYLfsDENB8oDpkv4J2jI/xfX/iiHlr/6l/8Ouh2MRkOEZASFJnVJiWMTghOsieRg2YyxcMPPID/8Ju/iRBThLzx9Dnph7JVAQQskGo4L8zHP6aF+1IIxLrVzfOGMnv/XYrAskIRbgzEgiBrfjzlLWNWzUUr913yua0ZkvO9LY0GLtMydb5PW+3dKTvfld44Dz6kpqtZsUkHPowjvPzaX8vtYjQeIeQcNookOPn8c8/h2aeexjQam9XojNvF6oKTOpS1+1BWikK2cRaB93wEtEqh/bgWR36N5CYE0aITsIF2ebEaUo5ikmk9iNlQmv0x10JUtSc7YSwQod1po9Nry+2CbmPlUhmlUlEAAlkO/Dx+EYDgF39P9kStWsVGfVvgBBkObP8aDgYYDodqzWDltFIuo1qtoCTQwZgcU1dZPFXFVp9n5+vXZ1yjSWme+EsK4F0VwHjPD64LCsBZrgiLrpHfPrt+F3RB5nbrbci94wXtNIfjAbrdFtqdJsbTMYIgJ0CC4KFuMZcXXc4RXvKnnAE+0GaTYrq5SSDXC87F5VINOzt7KASlS2c+jLmOSwHHpruzWsvafHQf2L1m4vfNduuSI3+JHzcDPszSBvlwotLyxC2OzQYqxFuHR/g//9MXpbT8r/75r+Pazg4wHgl84AMzFwQnwIfbBwfIBSHCQgnTwQDvu3ED/+Hf/TvkxxHy0wilQkHetXqm8ULCUD2i6fak8/5RKYziLAXETAD+EgfR3fyoJcmbi+gucz4pd/Oo7s6+snM7CRTNU5LvTqQX7sUBD8vgITP4iXuwaGqa3zFtsnzvZcx8mGIYRbLa/K9fJfgwNoJ2NEGtUsELn34On/7UpzAZjzLw4QIvd7brLAIXEQGbseisZPoLbsmiAoqsLlMUas4OEpGTVTmTdZZl0mbi6YLLLPjA/VKnge0RrU4T3V4naY8IQy2LuN7yn5/0rdpaiQKThaCoxbnaLJzAJBfG1O6qVCpiOxCw4L955NyGm/k+dJvzvHiWLbj8OXvQg9sQMOFp5eSQZmr0Xk8iS2AvYhQu3udpIEP6mi16J//uEygbTwkL57TrtyqgcXlRuLc+SVov04kYTrTADQo5dHodNFrHGAz6Ah2nZKbrewJecv65b193AB/kNj8NQFOQaDxFpVLHjes3rRXjknQwOIuzsESNHs53/DLnoKSFbt3r894CHwRZm8dz3HbhLJfYcsGJhsgbH1RvHRzj//iPX5B902/8+nLgA602IfChjNxwgEceeAD/6//ybxFOCD5MUQp8P6O1WfgkxYMP67AZzlMNXGR/6C0SOaDOsvm8bGvOZa02zxMPPZBOs4Q8w/J02ViknQN4zZe2o/T2jRozzsZSF2jOHsWv8eYAK33OXdp+uX25D/SxXPqz1zu3dSe/9d7nJMeu6LmdIFfd4SRjO1TOg0w03KWb30+6lplYbUZ45dW/xn/9ypdBZJxzXC6aZuDDegMre1cWgSsTgbhEQ5ZDqr/T/8iCDanRanGYmIgjk3/+/iT44E/L2h/YVuEXsiz0SBQyn1Ofd3/QRbffMwDCHndqpUgnjTNB4nM0Uk0nBgQ8O0KAQyE0loXAkikmEY+bYAnBBKsq8rO5jXfC8K4YBDZ0rLEd6BQ5MiZUzLJIZAyIyx+yZ4EPdwIRfMtP+tqdlchl4MPdub7EEJhjEYAwd5sxmp2mGA8RWyyc/aaAzDhHM1jwfn2dpflAq03OUSGK5sQ4BsrlGvZ29xDmL4/5kIEP5x19nvkw069o6I31L9pNYV/i1OGtgwb+0//zBygVS0uBD1/43d/BOweHyBXobUH68RiPvu8h/Nt/829Qpn/UJEKByFHsjG2Zo2+14AOOj8hVX+mawqrvzbbPInAREVgXrL4kMPciTvnK7NODBqvOJARDI5dopEFQAaPxnGWApE9MqPnwrVdfxR9+9ctSpM/AhyszDLIDySJwvgjIgSuS/JsS8JA9yBMMh2yD6Km1gYBjsm4im8Ctn7iOYgLhkUw/savdQj6YdmxcauXzAh/EOC3kEZGKPRg62jUr06yYsmLtE5FZFoU4C2qFMAqwFZACiUpyOUUQw1v1zSSZBB+4GiPo4CrgHuAgMMIEiQ4btAIliBGQ5UAhy2mI/DQ0kqprBTlfoLN3L4rAugDDWWBBGng47dr595+1H3+8l1V9vh9GSNJyQcaQsR6OmkcYDHvIifFgOhAz4IPQxyWZtPdgkM4CH2w+Y5sX55ocglwBtdomNje29PNM9/4FnvudwIfz3AMP7l1/L7RdeGGPKCWW5KgjFDiRumokShDtnYajId45bOMPv/J1FIvF5cGHw0MExTLIPpxGER5/5P34n3/jX6KudoupKIuBAxgS92kbOfOa0hc4nrJdZxHIInCfRsA/qlcBHzyrgTPi/NI+HabZhjVgOI7wrdf+Gn/4lQx8uE+HU3Za79EI6F7PTxDlxuYYQeotgQeujwYDRBPryY6tvj2gQHCS7AdSETzCIN9LK/QQbODcxDZXtlvYPkxTQkr4XnTNt3awnYPbuRaHhO5ne2fJJp8zUTZqbZEl4epH8cfHiaZYXTntS4CD+XHanBdPfPYD/6+CUBCgEJLNWpAIZqVYQymoijXh9+u/L5OwvkeH08qnfadYLvr7ncCgdKKUvna+fcaDV2kA4qzk6jyJ18oBucffYPPBVC0XvNcbzQYOG/sYRSOxzclIn+SsXcvaLpywbYpldI+H4MThnwU+UPOB89g0MjeCarmOzY1tVKt1VomcHs3FRyQDH84bY6JHes2BD3wYwpRVh8OeRIwGwz7G4wj7jR6+9PVX5AW9TNuFMR8OgGIRbFEsBnk8+vDD+J8+9znUSyWErr3DVC29eFrePfOsD9JUpdNcenu8nuTXJ0/LzHf6vIMje//di4Bfwa3Lx/ECNqu+f5VU++6d7ZXck+/PPnFwfh45edR61Mfzj1/Un7KdE2CTFV40xqs/+AH+7JvfQDQeZcyHKzkgsoPKIrBOBKaIchGGk54s8LrdDgbDgYo01jLhW+ucxoN0YUQHcO0Pi+dkJWxO2sqSvaR1QcCDU7j3VWquxewzjR1x8kXmAwXZyJDw7hW2hkp0GTzlO7VuEtshLyFc/z7BEEIuDKTgsRIk4aeS/RHkQlRLG6gWN1AIS9KQMNE1B1hk1L11BtrJJ1VKf2iVHQo0OGXpILDBVt72/9S1SoNHWk/n3diBuaec9srAh+WvjrGXpib4mpvguNnEUWMfFJ3k73K5CBPPQs/AB81nnJ8QEazNY2tjGxsbOwiDAiaj5eN+3i3vBD6cZ//3v+aDaDveK5bgAx+RfMAYEMF+I9oxdTpNEz4BhHIfdwb4b1/9JoqFEn5DgpPbmFLRnRDGCcHJAb7wu7+Ldw4PkSuWMI6M4VAtBPjA+x7GsNtFfjoxtN317GsC5OByTAgt/v1DTzCEpzvbz3IrcN/10PYtGqvmaecZLdl7swjcMQLeiu2OGy7IbtOLy7NAt/Tf1vic98JbFoqX+ArkSYxT06SbS06DcjgHaSlOMJ41yukU3UEfjXYb49EQARcYkylq5Qqe//RzeO5TnzJQ4oTbRR6t/gAvvfIt/OD7r+PTzzyLz37mM8hPnCOL+24tcbZgtGrIffjSaXlRl/vw/LJTujoRSAs6xXcWk/+56r8DBHqDNg5b+xiOE7eJGCzQJOHaLJxAoyVjBj6c9fLtDR5g8O0a1F4wMUt3z7tbXnZ7pyb26bYLV7hxc5+9fZKISaqPemLi4tJ8sCQzTZWwf/q5xopC/iVdiUkBxaCCSrmKarUmRw4CI2qhjQhknJ6sXp2BcNqRzM+xF/GcTYprp+lzzep7zBbjeG3kAqBLmFob02Z1QpvVOcZNjEbYc4upHD9XKiD+2mocGIsmDX6xJWfKVqJTEI3ZNp60LZ3Fd9EKxp+NjfDZbfy4Nz0wPguT79p+7nfJv6/+yLKAmEPCVOKyLRw3DzGOhrLXnOaoFUPWg2+Hd9dRg2RZV4X0vHPZ64Vk3lrqamiecfmf2k0YHjtmju0oIlATSlySOej25g4q5boK47TdvKyi86WAD61Oe6mY3XMb0S8VOYTFgpTXx9EAQWiDvddvo9E4RjSdOPEksxMpFEo4bvXw377yTZRKFfzzX/unePDaLqLhEHlHFRRYwBspLGK/0cAXf///xeFxA7mghImzYyLLoZgPtDBX20UKuXfDzD1mvaUMj5RL9YQDYZMYwYe0enQsd3RpvT/33HXPDvjdi8C6ieKJ54XIr3PNAOnTyhgPCy+ySyZs8ZMAmX7B4xdGfvKxRWD64ZlmSSQ/J3OWLce0+BE1mb2J/MUEk9EQ1VJJYMKzTz+NHIV8KRinCiK/6O0doN0b4JuvfBs/eN3Ahxeee0FawPw0Ahi2MLRkRv+5MaW/v3sje6lPFqFbwbJj1/dUYqZFrp2pEGeb7fmj9b5mrywCdz0Cqd5p3kt+XMoWU0PRVYSlk8CCTBedbhO9UdcSeNdfIaAiZZu77nHO99/bqtuvdVKuX85lwlgJp33aaaC1AQkJgODmspndp4E/W9J7i005kqWmRbuFhbyqoFUuVbBR30SlXLPWDycSpzQ2TmiNdXH1Xzw5L8Y+84QwYMXNZ2a7akFJvlNzY6rznBcHlQBp7Jbi45nDNM/J+Jc0AAAgAElEQVQWHDfvaX70870BWuMoUuIvJzq208iRjuCCtQBR+DN2itOYdLOtnjU+aTcRZeMUm76awIf0M0R/JhrBtminPRIYo0XtOdQjkbMJv/h7bmOCqW5KV9wmuvY2sKQ7kmdbjjnAsB3ICBWmMcLz8j1LOlbHuGGBksKLfJYasEA3PAPk7flgznjzIITZ4V7xp6IrrjKOjEuz3cBR41DitCQPjSdjctDdF5FBu29zKhzPgw9uZyduqiQOXGfEpgIr3HwmJutf9uyeeS14Pk+Zs/F9ug6pez3HgjN1bCKNW3Pb8W4RNv75Nq2d/AQ45dqBVsA2TmrlDezuXEe5VMV4ZPdCmDfXnst48WzodDEYDZwor2n/eFbZedg/MfPhvgYfnJKx+SRNgHyETr+FZvMI3V5XvrJ8qV+QzIewiKNmH3/y1W+iXK7gn/2TX8VD125gMhyQ9oCQ9pycCHM5hJUKbh818YXf/z0cNztgH88kMj9o0ogEanlw3c/pmkBskvTtkJp/5iYcjcl4wkkJOPl5Ot7e7WtmguLvbPLSbmb27ydoN+Tj4zltspvf/k6T4zrbr3KsaVR4fmJe9NnpSfsit190HS73WP2YsSfVojETDxJXPfDw+5ydRzzG/Par7CsecAtyWvscq1ykof+0fYQvC/B3nNSX3T55nz3U58sPq3z2aXFaWK5IHh6q8vu2quUeD4u3TwMAy+zHLbJOfPbMUiu1o5PbGwix/Pa29UQ93nxrgYvJSYRauYSff/55fOqTn0TEhxaBVyYwKQpzq9838OH7P8Cnn/m0wAdOzxSBM/BhHniwf98DyyzN6za323kkGnuWuFkuIvTaDSZrv/NWY8tc7WybLALLRyA91gzIM0CPA9EYoEy0kJ9gOBqg0+2i3+9iNB5gMiXH915InpePxnm3NJo+04gAxUIF9eomapUNhLT8ZKJERwwJiNv9fp4F+nmPdfn3z4MPs+/k+brVotPoSAAIf47GKPFznhMATXdSilFjC2KunwfREGOCCnIgYYJGcVBrs5FQqBOAt/17EMOE2RcnX7MM4XmmsC/qzcdEAIFj7KQ1QcTwcwIigYAHE0flz7xfioUC8nRrkSsKXVv4s7EnouHIEWqctogHmB1IIXBKLTsWIIFkcsXjs3R5ANo1BTmQZfmrfZlbxim8ztlWDe1eG8eNI4zHZrNJXZlpbhy7EQrkdGwUA+vTr3nwIf13Ny5ju9/VznR98MEEbm395OZL5ni5nIAHJuwUruUzn/+W8G4wwYTgS8zu4NxhbRY8jvGILNIarl27KfbDaDjW2BNmd0ktXhn4sNr4mZs185iSfcCWiUIOhVKAXq+N/eNb6HRbtpgVa44opd32gQMfvrQQfBhJeIho1jCaoFSr4dZRA//xd76Aw6OGbDalRuqJCn4t7+cTj7T67MvNoh5QN2R2dvLh9EVYZH7C9Uju/N/89vP7skPxE/TszczPXPTZQr3P+OyTlLT1tj/vsZ5+bjYdXPS5nRVXV0+JA36nY53f3j/0T7sOd3f72aT3TmPm7n723K3rxuvJktfpY8wf/aJ7ZfF1WJxu+/NeVG5blJ6vt/3yn52eRpY5Nx/J+WNN/n3yOp9Gg/Xjzyf/yVRmFSHuifNrQLu88QilMMQvvvA8Pv3Mp9SqlgYfuC/2Txv4wLaLH86BDwaUpmpiiQDVvQI+MPmwJWUscJyI87lecmJ58lt2vZ0sHsZiW+d54GXvzSIwH4HTwQdvi0k3C/Zft1pNtGR/N1ZFkuCEF4HM4so1v6/6cU05RTQCKqUqtjd3UatuKjnwlkCmJ7F8IvnuxzdOE08cSsJeMMDUsx64JhFLga4oLPIFbu5z7Syc6zmzibEQjTWuLBkboz8eyabV/44tepFzTLH9e+B2np2yLA1/uYgu0n/wgAC/WxuIzdNmx2o/831kSwRhiEJYlDsKq9tyW5GoqbmmcFuCGNOIOQYce4J7tqqnw2ysNdsB9MsduYcpjAVylV9xSq7WixwG4wGarWO0202MJwOBEmR9JEwsD3ieUW6YYSn4s/fgQ5rFs3xk7gg+LNiVmA++gj0HPlixweYMglTMMTkWCkFgOafAXQfUxa49ZD2YvSbBh52dPZQLJa1+qPlAM4PLmlcy8GH5sbNgS/KdQoxGIxB4mmCMg8PbaLSPkQ84dZLqZJXaZcEH2jhxIh1PgHK9hv1GG7/9u1/E7cMjDTATQFptNlhx83NFJHtzFoEsAlkE0hGIWSKrhsWDp/TvzuUwHUeolEr4pZ9/Ac88/ZRazgQ+cNHuQFVSWVv9Xgp8eBYvfOZ5VQw1Fbv2i6TlwiXy9wj4ELOXBTAnAISKy/zfNGeLbK2PnIWfijmeDr/qRci2zyJwVgROAx8c64HaV9MxeoMOWu0muv2eaxN1N2PGfIiDa4mEJZC8f8cjIMwVUC7VsKW+7KoDIESl1fvSLSZXeZza0c5Xy9wRa55PCTqm6OdiJTidEE+r9y0YZDVQV41MBq7ByawZOZAhJ6c5vsyhxOb7BHgWI8d6cWL6OxkYSbvDKtE8fT3uNSZ8QjfTVqRj8AflQQ+rvFs7jQExAiYcKMHxUaI9K51S6JJSKKFQCJU45nJMQF0rEPfhLVsn1m4RnKpvkDBPksqmg7jvgVY9XtfItUBJ42EaOfbDodltevBB7Th+LDAnW7bdanYsrMIeSb/TW4uvMrIIHkzi68bnvQdOrIXIzxccLmLZkDUlEMsx8TX2jfFA5oP2FxmwtVnbxNbWLophSfON2DKR08VY7SDX2vos8OG881pstXnftl2Izmro63Q6RqN9hMOjfYynI9RqZTfwnYiaYz6c3XZhzAcOggGpYbkcjlpd/OEf/xEOjhp6aLMnJ3tlEcgikEXgXorAqgAoF4HUy+F32mWJsTCdolwqquXiqY9/TICEtVsk4AOo+dAf4MVXXpHg5LPPPGOaD2z1VL4zK7ibFps8ow5yNULNtZJrq7CWC1e9ExvXwAVbUPkzMfaD/upVvq/GmWRHcd9EYB58oLCb2VqaVuJU+lfNdlNWmpOp0YS5iPbj974JxTlPxNoCJqYJkAtVaGKVkvZ3tdom6vU6KsUygsCxX50GgNKpK86CMFWeONN2CX8CoFjoEr0Q3ypMDTVjDrNdwizrCTR4e1bTazAxTomLOhFHav+YXIHjDabmv6RdxbWuEABzscxRX+MOoqYnLnNK82T+b/OtMeZgYkKsk+l47rp5EMAYDY6g4U3sXJ4ByD1SLL9AjAjS5ovFkr6HBYqUuven2jGIRORprXiC43zKU8+dk54bXqjxnOP7ot6uGKdcTGjjOxoPxXzo9FqIJiObk8QssjFhnYuns3Eu4lhncZxlVhu2DdkPXqMqDT64gaQ1QcTrSyuCXBAzy3KBA7fi8cnidR7RaIJSoYytrR3pyoT5gu4tzT2yCb6cV8Z8OGecGUBOkOxj3D+4pcEeFPMolkIMh30TvmF/1zLgw2QsjErTsMREJgiKVfzozZ+oXYOjjPTj7JVFIItAFoF7KQLrEIRZzbAMBpiMIs191IDYqtWwvbmph2wiNmmLV4EPvT5eZNvF69934MPz2s6cMaw9zG09syD2j/qrG1ceuRMjU7McKZJcOJOabAKdUvVXpcyp5Eu92Nf9ru6ZZUd2r0bAgw8ufeQi330pwZqM0O62JALHqrSvPEo8kOXYbDkTX3glzq7iLYHCXCjG1jQySnSlWsdmfQOlYtl0X6j/QkZYbAN6dceQgQ+agVPVW0v+uKRNmBEOSFGFd4rRuI8R9RvGI4EOo9FYzGCBDpHNgV680w8ltfmq3J0GZThXpuxXvQiqElAmpjb755y7yEqRPAt8oKClEONEENMnwAaap0UEveKEFw50zyl3mwg2Zzu/F9NktVuTu/rqBERUqlW1aRQKqVaNXKje/ymL2vNVgFgbaP5GTJgjVx180H0gwCUnnQ+OCSbeY7ZftFvo9bsm+s9eA45AsQR5fo496HkxbpFimlALXt65x7marDJGrHiSfsc8+LCg3ccxccyi1QMlCfNBdpnIqTWJWoClUhnFQhn9wUCASz5Wm3Q6UU68MsgFqJar2NzYRLlY1VxCNgQLF265tcqprb3tpYAP7W5n7QO8Cm88HVWeSlmXg7jZPMZx80hoZr5IsIETJB+w4owJvVRfjTQfeiY4Warg1//Jr+LB615wcoQwb31eRLK6vT5K1Tp6/QHKtRom0VAMC1OlXU7oMGaV6V7zwn8uqvO/S2ZvWxScuX2qVy5m06X2H+9rTmwwaeqe3f9Kn50CcBd9Nk9v5vjvpWNd89zelbiueaw+8zt1/N2tMePtH2cVzhP25/z9cJ7tz3tvneezl7kO6f0vcz8s2D4eY+c7VqeFm2LhLr4OkdZVrnI/IVpfQMQF6HAoqimZD5pV072s1HwQ+EDmw/fNavP5z5iQEq3ShO77Xlkn+iUFef7upPbNVXj+JMfA46TSeQ7j8RCDQReDYR9RNNR8VywWUCqVtAhR/+ZUp+uqa8nicv55tnKl72oFJTuadzsCvkpq3Bv9l8tbYjgc9dHutNDutpUAEBNTspmIr7zbR391Pt836Ov56MAFBAhyIbV2RbHf2thBvVrXfMWcVi0arq3g6pzI7JEovXfOO1bRt3FC4JRfRhP3gDBdJwgwjPS93SVoNZDNpdwt/NJV44fvMZCCrg/p1obENcJYEaaLY5o4BtT6Y7T1u30+wZGzNR+SWPuWCJ/QJ+KORodflMyndDrI/ImFC3kMzukjpTVgYIk7rhSAQSBG55cLnKsHz4vAvD3PqA3CZ0GxWDZGRMivolp4BGY5RqHB8Pa5ieinXzxbfGL6/lUdXO5e0fM7n8OIwNR0jCA03YNev4dOt43BqK9nJYEra1VI2ASs9rOATMcRY9hQ0DNK2CdyZLExZNjNnXUwFuWMwQzw48EHDx4SVDJwTg4mLGoHbK+xf/OcTCTVNBkMPLHrRuCAP2/Ut1Gt1THoD9DptRFNhhoT5pSSk2gpHT7qlRqqlRpKhZLmD4lYe5esuK3j4i94Aj4MjcmTvwC3i06Plkr37ut0O6OpWA4UUjo+PpRntWkCRYbyc8IT+MCgCuOVavFRi+DDN2Lw4aHrNxDR7YLMB94UGnxepTx0btIUtxwBM+BDkr/755VXt4+/J8yzky13DvyzRH1RAuOT+DRYkfrdCcBgyb/F4MAV2f6s87hqx3ra8cyADyvGdZlbMz0+LmL7s/Z50Z99N/d/N/e1KCYXvf8Lug5nMh+0IEzATk1HAljNPszmp5Stp3QeUv27adHafB7Nfh8vvfwKXv/e96QN8fzzz6FUCJSJ80EeUKwrH4DP7LEhHOqhzV958IHkN6tykVba6TTQahutVELoOaBcKmNzcxPlSiXuHTf3Ne9+kVQDZ23q5hfLy9zk2TZZBHgf2thSS4X7IsjAdVBXrAe2XPTEiFDfvks8iUJkwFcygowGnkr+5GxDjx7TgOCasFbZxM7WjsBFVv5ZzDpvf/RFj+FZ8MEtSF2rhARHNb8buDCKRuj3exgMehgOB5g4Fo3nRtixzpeRXVXYhU/wQjQVE0DWmhSEDx3grMnQ4RZ+XzGk4ZgZCwNiOzdA17fG+DkziJN46VE4+1PfYrFwdwIfWIknHSFdBfdtGTR3soc9E0SzBLXPNbDE+vv9wl2gjmPFecCZ72MMCFpVShXUS3Ww6u3bMmRhqtMyBwTXkxCPQdPEYLwuTwdgvbHoUIGUi5UtJ2ycRNMR+r0+uv2OWr8o6K9szMWSwqXValmaKnyutloNDAYD5yaTAFd8D8Edbn9WG6nafwQQpIAsgkIzwJa/5gQRzaWKgqJ8kd3D9cjm5jaq1YqOqdtpyZJy4kRVWXyRfoOGcyBgYWtzT++hBkq31xbwOxqaJgrBmVKxpHaLarlm1pwx6GCFbANVLs99aBH4QMHYu2q1ea+DD6czHzhipmg0jtBqHmPERWBAvN8Ud/UYcavCCb1VOUyCIo6bPXyJ4IO32rx+A+PRADmpQLPHz3kHC2oLCVY6W0DaxdiNs8orKzKsEq1s2ywCWQTudgQc+3+GZZ0U7OJVY0LDFvhgwG365eey2VQ5mQ/pPtQe9PHyt76N73/vNXz0icfx9Cc/gWq5hGqlhFJYdJUEW3SxFEtnCHV4yC/9bp/53d2fQBktMiMt0DvdJrrdtgO7ueAOxH6o1eool6tWIWXVgz3kqVimn2lZAnh3r9F7cm9iME9kAe6FtulwQctxtl2wkk3E0GoraW2DK37DXerFnF3XMSHUl9UFRZsv0/1iaxflYkXzliqXq2oUXOo5udVqno4n7MUfqQEjLNI6kgyukcYGtRx6vY5R5F3hjpoGAqpie0Efn0Xf07FzLQbuaWOijXFO7YVzkijECRePLA0EJJssYot5PQcmf14c0r9jMfshFfiY+eDBB2ULM5oMBBMskWUVnFV5JqYDhAUyHgys90wOSwlY3CwYy0QWn8ZtkF0n8ijkCqiUK6hW63pG8NlARom31HSezK6NxRgRAsTuAfDBkmcHELn+BjKw5IiSNwCKX+Z4wnM29oCua24KCv0Xi6H+NhzRmaeBbreLwaCv/TLZJ+AzZCIvIGvxvKXrJXCI7iVWOInbLQxBPKHJZHEOBAQx+ebzmtdpe2cb9Vod41Efx80D9Hs9sR8I0pnDHq02yXQp6Hlfr++o7UIYJpln04mAB+6TBRfpg1AvxrFkfPupBx7s0O4z8OFeb7s4fa6mk+oIx419tNst+aqyjzESoun8dc8AH4hG/jO2Xdww8AHRGCERTMGRbiLy4IMsV9YHHy75eZN9XBaBLAJZBM4ZAb8YtN0sk6YY+DDAK9/+Nr732qt4/LEP4smPPoFyKcRGrSrKMqs/VmQMzMaKwm5ag5gI3tV9+XhwUWMUTKp5U1iLAITvaeWip1Kpol7fEMDNxYn1iCdAzlUXqLu61yA7svkIWKLlxPvIHnIOX71BF8fHB+B3Lmo9kclXh70TQBbROGWdCYUqk6pOGiWciUaYKwp82KhtSRPiiutM2jrYfY1lrcoKb05JIZkNXDf3B11M6FrBdosxRRhZzvViuinw+YRort+z/xQLH9sRioUKhsMxIiaLorN7ZwDfdrDovQ7wXjAg45aNFOWdm7GCLHFkJvEpBxJufzpj2tgf1nYxz3xIQAWKR45Hpm9BwIBAU6fTji2b0k4a3umASXQsMuzdLnh/UhNCDL9QehBszWOCy9YM/k7gFtkoDoj3YIplIZeXkK43F3hNA3v3TALtWrysZSLdDsP5Khk3gmrcPEa2er/XVatYr9uJWewEwTSewlz6UTpzyEz0ObYFCqrdyLlS6C72RZak5ULXamrbstWe/yaAwGf31uamAJF+r4X9w1sY9PtiZ2rkivJggrTU+NjZ3UO1sqn2LAMkp+D9pjOUzSqhLAIojuUQL3POiN16F2Ppd3FUjcZjDEZJ24VnPpyXzRW7Xdzr4MPpyHKE/riLw6Nb6PW6hrLlIoyp+xDY5EP1UdN8OMl8mAcfptEYBQc+mK6DMR/sFiH4QHGd9Txmlx4R2YZZBLIIZBG4EhGwBWIMOsRikfabuP7FnlW/VT7vmA/fwndf/Ws88fiH8LEnn0AuF6EY5CXYVq3Qsq4IEiGjCXtnQxMoU4Nk7MV5JSIwexDGeuAahUC3CUpZXz0XpfI1Hw/V6scFJWmkG5ubqJbqTjk/2VvcY30vZC9X8Epkh+QW+o4+7wXcWPfjOoi24+1OE0dH1o6qZZBaUK0H/46V4fdkgOeYD65DQa0XDnzITUNs1rexvbmLQlhS0svXVWY/8KzEiNEYMD000t87EgNsC3DwQoAs3hmQxQqv13Uw0eHklU6GZ1swOK4KQRHbG7sYDkfo9XpiVUhML8/qL9fh3n7ThCDTTOLTmA8CMFRJ5rxrySNZZhsbGxrL/f5AgphJa4S1Z5z6YiKsZw2fOfOwuuUOhUJZVWteY7XSlSpqHej2OtLD4Evtgjw2Oh6oTcNa7LxFp2dnEMJhYZMtB/wddSEITBOAIEOOrRnKVaYOhHDsCZkzXnFmjVpTCJrMhZEgRJz8MyHX2HK+UAJaLFbSVRCAROCLBWSzqjR24VCaNd2OA/f5GSHdMhZfW143XhMPPhmTwcZebBYw40blbHXHbKkJxGwi8EAmA/U6JNjb2Nc8SuZGoWgAgnJLMm5yASqlKvZ2b6JQqGAwiMTioOAmQSu/LPLFB2lX+NJ2qhjh2/Qvm/lw4eDDvd52YRNI0l/lJ5QpRugOGjg4vI3hYICwGGCCEcbTSIIn7Mkz8IH0KVsgp9suCD78mmM+RKMB5sEH9eDAW2ty0oxAG5nslUUgi0AWgfslAosXzq4S4amKMyebcGgFT8yBD63+AC+98jK+++p/x5MfeRyf+PhHMInYLzlCpVTGRnUDlUodARfv8r4OtBgzlZ2rO796xXjzbx+7xRQrIWOJaVH0mK5LXJhwwRqEBVSrNWxUN1Ep1pwDhnuaXfkF5f0yuu/v87DkJnILeFP2Jy15NBmq5YJ6WGO2oHqRFpdYXvWE+d25avPgAxNUYz4wKYxY1USIenVTwpNMVGaFAt+do77Tp6pWG+YQ5SIDHZjMdTsCSglGkRwsnQZZT1pbcRBa9TiKvBhiGiSYa7uYY0QQTN7duiZ9NX5Os9lSIsak0MadF0JLH7mj7J/Cr0snk9yPEniC2ZtbKJWKGA6pwdMR0GGsAQ8+nK5rYoyCeaadpYZiuQTUejCghMwHWq1yvxS2p4bKhHT6gP3+PC9roeCXBx9mNAeoF0FmtguAbWOJL8EHPieoH0JAi89Cnh8r8WzYIGX/Kr88Q+gk+JASIY2XDI6hpWeoCU177QeJ5To9CIaUY5DJOsdro8Fna09EhUl+fEfwgfEiqCYwIgxQCCka67Qz0uCDWJc2xqnXVK1u6loUCgWNg+Gwi+bhbWk4cKyw5YZrFAFzZEmEFY3BWnWbcJjuF+WcAlqSlh4Vs71uiLMltXYLtx7wDt0E5pahmN6FAZFpPswFMS3YyD/xQqi/Rkil90u3Ph6i+83ugSgxHGi016Qq6WgyRljgYEszH6xqxZ6so2Z/RvOBbhcGPkQzzAc7NI/6GmJLBDl7ZRHIIpBF4N2KwGytyCez5kueKGnPHp2ssBwFUMX2FJbr6aMiJiqZ8ZTYSdIKoWnPPRXd09FABwMf1McoiYg8WgOCD6/gu6/+FT7ykcfw8Y89gelkLHCXR0HhJfpbk6aYD8pGNVVljIuRdyuqd/5cDz4Yr90qM2q/oMYQnzvDvvpUCUBQtMrWmXkxIFgppUUfFzlm3WXVUj3TMvbDnYOfbbEwAv5eJZWewANbfwg+DIYDHDcO1cdPlo53wfC91uel1d7/l8Pudg8+SERwQu0W9u3XsVXf0vecWi+uzppw4ZFQ9A9j9EZdtCg+2u/Fon9mFsk0xFrezFXAHhBWpU7aCOyap4GH1KelAAgp+pe3sLO9h+FoiMPDwzipJEigynRsQ+gkG93z46Qqu/tUJuMueSwWi0oqueavVqvY3dnVRo1GA91eN2b1GLvnFFaK8olF0fJ1aRMW5ouJpgQFtzaxUd9Ao30soIMFT25CBoYJYVqF3bcTeGtRU36gFQb1Nvxz1LlIiU2YVyuGAA5V3Mt6bnB/Yt2kKuR2CeYekjM5iT+ny3yQuvakOIFOzQ5aZ7DBxeyo/cvWHLx3yDJhkk59CA8UGaBKZiFZEATJjFnYwWDYFfhATQV1aszlY575wKhyfDDypRLZJSV02o2U81RynQmWVasbYraUK7UY/OH16/faOD58B+NoKDcMPrfJsOFFZjtlvbaJ3Z3ryOUorsr1C8cm10F27L4vyyx8nWOnHv42t7iTsOWYE+ic5wPZVoyxMzhwQdRdGl/u1eeg+xB8iP1QVno++b6mGfBB/TVe/JELYQ8+8EJMhOTuH99Cs3usXiAyHwglktrERTAXtJ7+pJ4sGAJ20Ojij/70G+rb+9V/9I/w/ocewoioGqk3UmN3Qi+pPmezACLdZ/WLvFIgso2zCGQRyCIwFwE9aGiFJPVwA1f58KXH9Hg0wjvvvKPf7+3toVava4FnisxAp9PFrVvvoN/v4/r1G6hv2N+5oOJ7qCx9eHggZeadnR1sbW9rHjUrbtdQMbPgma/EJG0XfOA2+z28/Jffxne/9yo+/NgH8IlPfAS56RjDQd+ElyguFRZRq22iXt+WGON4RFEmMiAocnZV51iep1W53LLUQAjXO0whP1Iz2QLY7rTVU03KLKsoBYpQ1muosHdY6vlWUfNOBSbk6ZYZblEsUGcppY3sdnlPR4CAltx3qUlFdTzahLcFPlCThGuWWDjQSq/v6XCddvIzlH9qZKQ6CkyTRhYiKARltRVsbGzFYKIXj7vswHqYWFfVGsqVtGoOdUguk7tW5wid/rGU+2OXHdcT7+0yEwac78dPrCZPnlf6k+cfVnmUi3Vc27mBQrGAZqsl0INJpBJNsXCS91sS5dyAlAB4K6XkOSC3Que4JLcDOkW4turd7V1s1Lcw6Pdw3DjGYDhEpPYMVtWTpM74Hclr4V3gEn1/CAQBTCRxis2NTVzfva5/Hx8fqx1A1ppqGzDQXt2Dfv6OM207XeU4znXcz/ZeW47OGox/rVpTiwc1gwRASGbOxp1cMvTsccBEfC+79pFY3cNXFy6XMeFzt9nRYM80xd2DPcyvLBW3eDB2vN8cI4B/MeFIY4qQ4SLb13YHzXYDg1FHcxzBCRaDtW3chsE2zjzGI16zHDaqW9ja2Fa7z+3DtzEc9WJ7WcMDrO1za2tPbJ1IDHljAxGk63TpaHXo2GUhaRfGqABQLVWxs7mLjc1tygUqBzXWip0zwRSudzQ3EywjM0bOF4H+xlYur3FFdxi1CVGEM0icU6xNw4S/QzKR6OZC21v3e7KTJGvoW4hWmEnrPi0AACAASURBVICi6VTingSqvcPFUk4xS3zGA7vXbDVzuW0X64EP+UX03hk61zwdV/IjeOf4bbR6pHWNnVUKqU9mF+L7Go2CZQs5UpsOCT587UUhYr/2q/8Yjzz0Pgy7XRRIlyFd1nnXG95knxv7y2YP7iWGXrZJFoEsAnc7AqpRuXIKhbYIIOzf3sdf/tVf4oc//KEeXk9+9Ek899xzqNaqQuhZofmrv/or/PdXX9U65/HHH8ezzz6L69eua57k31997VV85zvf0QP+0Q99CM8+Y38nTTF0dlVaLPiq/YkTS835Aa02O3jpL7+F77/+PYEPTz75cyRBYjwcqHogqiXyoi1zYVAifTmCQAg+mFd1E7rbcT59f04DiElIbDdnVUNfPVSN0VVqWK2huryqzgFQrlLIynqHda7eYk3LCy88la7InS7AdnnnnH3S1Y6AFzK1amEuZAIUod1r4bhxgOGwn4APGeZw5qW0ApMPEhf9JhRoeZOjU2ueKkh0cnNjB1M5YrDi+e4E16fwYp055hsTFDC5CQK1IVAMt909wnjcdUDpBY/oaR7lsIbtrT3UahtKbo4aR+hxnT51VWtZfEqhxAnxOovLOIFW1M94Ftj2BFq26rvY27mupPL4+Agdss8E/FriqsTUJadG4LP9GuAx93K/M2DD3EzYSsF/U1/i2u41hPkSOq02Gs1jDJ3Gj1HxeW5JOXoW6JgVFjzxsQ68IPhOm2a2eNQqVeQnRYEPGme6wObs4VkWcYxE8bdnkb0MpLiXXz4RJrOEL+p6tNsNNDpHmE5HCgV1+IyR7p0saGlZRj5XQIAi6pVN1Cp1Jeu3D3+G3sDGINs6rKWGFt8F2WRe23sAoxFzRyAfAM3WMVqdQ/SHfA/EmjfwgW4XAeq1LWxv7chGNRpT8NTrTZh+lYFNVrTmTgWuuAtiLileuNLaTzhgB8ORgAbfsmPLPWuBGg3H8Zg0oNCuL+f90N1Pq1zvDHxw0ZLS+cLIneIprNtsjLeP30K71xai6gcpF9E2EZvlilGYbOdBGKLZGeKPv/YSBoMR/vW//A088uBD6Lc7qJXKmI4joUh5Tz2eETaZVX9f5UJn22YRyCKQReA8EeBjluwHLlAo5MWK+tvvvI0/+ZM/wZtvvqkH0wMPPIBf+ZVfwcMPP6yH6+3bt/Hlr3wFP3vrLSH6u7u7+NznPocPfvCDYjy022386Z/+KV577TXZf12/fh2f/exn8ZEnnpDSN1lg8SvulbTf+L9YT7T7V5DHcbeFb7zyIv7mb3+AJ554HI9/+FHqKtu8al5/eijzPOrVDdTrW/K/DsgquKyGx7UuhFv8aQHIl6nC2wLQFkFWySA7ZYhOt41mq4neoAeyl4NiKJXzWrWOSqmmxUyiqG9JjOKaWrVe6XCsFcPsTXc3AgY+WLU1ktAZ8mOBD43GocRQY+bDu5Mf393TvcC9GfjgkgXey4vAB93yIbY3drC9vaftY12ICzy203Zts40xco0dYImYseQmagNjQj6KKMjOxOoSNHWmtJWsYHNjW19kcFH8tNE8Em0+F3CedKCtqAIJm8wa+ZYVdbde/Vqpjut7D4jpx/m21enoucb9UDfAaAeuiBhPsMuBD+zf9+4wtVoNO9u7KIcV5RPU+Gm0Gs4ZhBoN1AFaD3zwrBMWBPh5lUoFZHRUixsIptQfsNYOaTI7lojXSrDnkAce7g/wwWt8mLZHqHUD87rBoIv9o1sYRT21cqiljGPfMSfIINmob6uts5ivIswXpdNCRuL+0c/QXQA+EEzc2NjDzg4LMrTLZs44weHhbTQ7RxhP+tZekyfblFqCJqq6ubkjcUr7vbVRGEtjgtFwiFFkDBw7hwBsF+Kajf8me4ItSL5QToZQISwgx5YkKn2o6GPsDQMfeA5RvD4yJkkClIZxMWT5SehSwIfLdbvghLAa4mYpvVGSFr5OtDrYhgQfbjXmwQf2hp0OPnDB1x5G+OpffAu3b+3jX/3Gb+DDH/wQBp0uKlQ3HY4IGjtbloT54JfbKe335a9ytmUWgSwCWQTOGYFI1Lq8Wi744OID6ujoCN/4xjfwox/9SA+197///fiFX/gFgRBcxJAe+vVvfB2vvvaaKmEPPfQQfvEXf1HbkRnBRdqLL74o8IEPfIIWn/70p/HIw4+I3keF7uR1MntJfiPetyput5tH+LNv/Dl++uZP8PRTH8ejjz4i1WgDHyS9rqoTF1MEHfgQ36htIE/xp0tYG69/GXzlycckrjumXJAMgCBmw6pjs92UZdhoOpJ8EAEXnnO1XEOlYgAE4+HEM5y4nTtCo5usf7jZO98DEZARpEs8CT6w6h2h3Wmo7WI0HpjDhU9Q3wMRWfcUzwYfaKEXApHNAWRssbIvm0R//677wau+TzQHmxdmwQej/eeCvBhXna4l4RRHRG6EfGCuFhf+IrDMqnOVleFdFEslCfIeHe+j1T7GNE8QxB25qoQJ6JOAD+mjPL1ZgrlGOazi2t5NMQUoqNnqEPRtaP4lvd3sBQzQWJb5ELOm2QbohAIJzm9ubKFW3kCpUBKgcnB0oFiL+UDmkXDp5Nr4s0iYbaekOA7kN3eNSM/4WrmGrfoOyoUawrxpCqilZuKTU7+vdNuFB27ufeZD7BSi9hljfpBdcti4jW6/heF4IGdD4VfSEGFSP8HWJt1o9lAt1oGIzBXLCQ+O3loMPuSL2KjvYmtzV/NooRioeLC/fwvdfgOTHK9vTu2ik8iK2XS4IPOJjiVqksixzX+iNRXbW6m1I5cX5yxkTi+h2v4lUT0mQ9IEMXnpOY9Q4HR397q11IrdEqnNQtgS7WupGUW4hS0asbOKrcC8LcIq93as+bCg7eK87j2x1eZltl3EolyrtCeol4tUlmVfCfjwztHPHPOBfdBGhz0bfChiMAZe+s538Td/8wY+9/d/Gc8+/Sm1W+Qk8DKJNR9iUCQ+rIz5sOwVyrbLIpBF4O5GwJP7vb0XH1wEIW7duoUf//jHepB94AMfwPve9z6h7FzE8AF3cHiAH//d3wl8uHnzpoAJ/p3vJbuh0WzgjTfe0EOT7//A+z9g/bJcUo1XWKzmAKLpP37rp/iLb34dvX4Hzz77NB588Doi9hpPIvlkk6JMdJ+tFvwU0Rc3d1AISleb+aBKg9Fe7ZUGH9xiespKh4ln8e8UXGNvMHWJhhH9tMn4CLV4YQsGQQhZdjlWyWwVdZ71d3fHU7a3+yQC3p6PzIf8FFMyHzrHUuVnxU/ggyjumdzDWVf8LPCB7W7sDRf4MMlLL4zMB1kkqqX3El8p8MHX863n3UTueKUJPBw5hwBWY/N5VojpBLHCfL7uKbENJSqgUtkwWnq1jvFkJOZDq81K8kAsHc2gJlYSM04MfJh/nQ4+cPMwV5bV4UatLvZBd9CXOwK1d6xd/jTmg7Viz7zcPGyJLwEnY7kJEAhDWTDubOyiXKxgOOzhsHEkfR8mxQJUTmE+SN3nDBpbomFh2g6KTTRBrbKJzeq2nBiCoABKZhBwYXsik2B73X/gQyJ87RnsTvMiB3QHTXS6LbG71PYScM5z9rAR1M5JO1y2XJDVMI3MqfD24VsL2y5o+03wgWOVpEzTe+ji8GjfNCLyFAo1+2yCDywgbNS2pfnC30lmJ28iv+0Wj61rTjIc407w1IuQanhr/eN0VZxuhx/3LMR4NxfqQ1C/UAKW/PywIHYqz4/f+TuBGNEExXxhlYzbxvT9pvkgrsCK/W92zxptcPa1YHJIUXyj3FAiIu1ew9ouCkaZOxV8ICLLAYQifvi3P8FLr3wLjz36IXz+H/wDbG1sYtQfCH3iHe503OG1KBwhNu16v+7UnL0vi0AWgSwCq0eA/tekH8rK0eh8BBH4sJISuB5sUDsFX/yblnVS4Daqn0e0+e+0FRgXMvw7F6oEMSjaVS1X4hbShUvCdEeGPiinZPu117+LV779CnZ2tvDJpz6Ber0sm00CDwQg1FNJrH5qwllcyJHGzIoSRScvYXm8euz1Dl+lSy9YHQAhtoNbALlz9OtqVmgIPrANg9fGGB8VLSKosl2v0oaTQlXuM6xUZ7TvK2w9umYQs7fd1QiYXoiSF2f/Oskl4EMUjZyu26yFW9bOs+AipCrwcn9ItV1Yj72xHKZRTlV9ujnImYDBvLRJy7W4xcwBx2pxwAOTrF6/r8o/Gc9cFxeLIVULMcFwZTHftfTVmRxPCLDWsLG5hUq1ps/t9jrodJqqPrNnXwm2zxVcb/ws+HBWUJM5mODD9uY11GsUacyBDEEC6s1m0zQu1mi7WAQ+8HlJG8br2zcdKBGh2+/h4HBf2iqsWEv7J93iEQ+z0zUf9FkSWLRntX8uU4S5kC9gs0KXjS3nlsRnOSvtc8LHDnxKWlbSIPldnXAubWdety8W85RuggdXWzhuHaE/7IvtRfDNRBgJ5OdRrdSxu3kNxUIZuQmFGscOfGg7zQcnVDmlyDXbLnZ1P/M+5zqIzLFWuwGAIqkjMQ+4zhL4EITYpsjpxqa1wTiB13a7hWaz4fJPKxXZ8HbsG6fz4KCH2TlDmxiDwju0GGOD+yHwmRfIQBCKAJhcUQolE3pRK1hw0hXlDlfqngQf0nSYecsmTiYMl6Fy1rMiupNpbrgXf/CGIvarQJM9f+dcJUQxsm08+pgMRhPuiHJj7B+9gxbdLiJjPrBXhw/chDZifWEalCTIEDHMF3Fw3MGf/dlf6DN+7Z/8Uzz2oQ+h3+2hwAEmGpU1WOUn7OXlutp6b7K2i0ube7IPyiKQRSAVgfQa11S2rR+VVD/Zl3lRIye266mjsp8ibZF9wPQbd9/5d1Zz+PBUXu0Vu91EXQhCRCOb/+aXgXHy4uZ7zeFBiEbrGC996yV8/4ffx889/jg++tEnTA9hOkYhZD/kyISZWEWkajcFfrnAqm9ju74nFwyvFq7HtjuXKzMQ4gRFS+fkywm+6beO/eCPn5UZVvtanQYajSaGQ9KfTWWbquakiVL82GLC55WdrSSlBGjcObPx1/rKxOmcB5KmfS5z/uf8uHv47R58cNavrALSgrxzrEpzBj6scGmXBB8mY4IPm9jZuaaE8N0HH5h8GZhMNws6PrQ6TVVNWbjXCpzCfBIlvPNcko7Y+uBDgFKxis3NLdkXcvHP9oRur4lm6xATgQ9k5HirYZd0zcx1y4EPwbSIrQ2KW9ak8SC753Ybx8eHGCkXWF3zIQ0+CNAg2I+pmGo3rz0ophrrlNz/bdLzux0US6HR7L1I/czQuwP4IH06bzWZOHsQOynnS9ja2hZTjuKITErFwlFOw9ci5sO9DT74NgudHR0evGgfdTyKefT6bRw1j9DutizexBzo9sOCRjRFuVTD3vZ13ae5SV6uDvtHb6PbN0BKThmy+GTTBMGHHYmWcl1Fl4tG81Dshzyf3eNBojsxhp7ZtNdkOxEttQlWkOnAFieKu8plLEcr2KGlkUZ2ECtJwBJtWTlOCFq48S6b8TzXc+biYfkzQSn2UVmrB0UteTPLQSssolqroFrbQLVAwe5QzBovlOrXTX69t2gWvBTwgejc3XyZSqgtXPnyIila3DrFXaN6eeaCC3KMPpwEH6zdwWw1bQHGvhYOOi5qOYNab6OQICJcvIgBcHB0C8ftI4xGAwlO5gOCD9bbJpESGTRTRZ0XkNW2HArFKiq1bXz729/BSy++hKeeegq/8vnPaxhy4BWJYHJgqt8m0mLZEMl7+4a+m2Mg21cWgSwClxsBpbprFtnWIQb7PtV58IHHIBoy5/jQ9CdIRWRbx/d/+D1886VvIJqMNK8+9BAVpPtaIIWB9WwmtpLOOmyaUxvC7tYNVcvMhtLAFb/48In85UZ8wafNiW7aFun2iBPR0kJkkiM9ciQBuFazJeVuVlIJ2PCrVt8QlZvUynjhq6WRPTvnE3C/UPW/nwcfztuz+W7G+SwgZVUgwm+fXti/m+d21z9bi1sr8KhaH3ApPkazdYTj5mEGPqwS8LPABzHFCmq7MObDhgMfKu8O+KAJkfOKXXdvAd/rtXFwfGA6D8xbvG6Md3xY8UGwDvggO8hxID0bAjRMkOxA2A5CnYRbGI37pv+To100GXlGZ589vGXAB/b6UYNjD9tbW8o5pgRhRkMcHNySBsQ6zAcbNrPMa4IPPKebew+iXCwr/uSTUNCz0ThSqx1zE2/7OHv0Z7tdnDZM1aoxmogduHftBirlGsYjJqd0aUh1+s8wH7i3tHPLKjfBVd/WXA7J5GHbBTU3hhxLAp1M80ECjQhRr2wIgKDGkhxXmvsCZCXKi7Gz3GQrBQQ+3Lz+EKLxFM32sfRJOEZLJa5vmFtS9JKOExFu3HgQm7VtNLtNPcdpUc78k20SHGuyXlWbm2Oj+pAuuvf8IHF/s2+xH2vqOvrCkRUneJxcHxFw26huolbeEfOBQAhfFLb0hSnPgJ2/sgQfyHC9UKvNuw0+JDYgpIUY/VeLRIICQc49ABNkRzIvU2A4HIn+4rDYmViEFN1Q9SiQIwUt3riwNTqqqaPLrZp4gAcDgjwOj/dxRPBh2BdlOJ+fuM8wCiytNQk+yB4lH4qOU6ttoVbfwk/+7k38/n/5Lxpcv/qP/zGeeOIJDHo9NlvJilholGdoOF/2Ez1iV/1ezY4vi0AWgfsiAu8m+OAeifZo9ACI91tn+0epiNv7+/j6N7+On/z0R3j00Q/giY/8HEpFPtzJzDDgwQO53rZTC1W2IXBxtXkd1fKGPUvcHJ+mXl6NhPq01btfRZzgiDhLOXPD4OKg2+vJ4rTf6yOaTF0vZ8VcMKo1FIrFWMBKWkRu9KZZIGn2oQdpFoEU9+LAn6XZuoZHVxVUUSKugp08uzTYMP/XqzF+LuCKTD1ZnZoPvD/HaHWOcHR8iHE0XNh2cQFHcc/vcinBSVbXIurUbGJn+5ppPqyLCK8VsZSzUCwkapVvgputdlPsMzIglAwzCeK63IngrvWRK77JwIecGG0U0DPwwQQD2at/eHQLg1FPFV4ma2RocF0tdt7CzvX0nDo//zrwob6LnZ1tY8rJGWGEgwMKE7LwurrVpp3yPPhgjgc39x5Q9VvOImCLx7GcZfgg47/TYqBJ6NYDH5gnT0aREujd3WuoVTcwicz2NSeZQS8+6oUmXe/lCgp6K17ed3nzKaJppPVEb9jD/vFtdHstE3NWyygTfmtNqZZq2KXwZKWGcRQJUDhqHiIImRsa+EAdjfF4iq3NHVy/9oDTwCJr7BDRZIhSkUyToXQ2BI7lCtjbu4YgLErsm22UzHu1tgG1nixvJGveyZuuGC9XyJjpi7NxSH2uMCxIM4pFeObezMXLxRr2Nm6iXLS2I2lOxQKdzmFswVHck+CDXwR5mxBP+aW40SQ/xjSIhDjywgwGQ4keiS2h3pj5l1WKaG3JtguyE7g/UleKYUkLs3LZLFNIWyEOoX1xmsoBra757dKChcLDartw4i/cjheLWqAck0X2Fm/tqs+W/q6kv9Jm7uWXX8GHPvwhfP7zn9cENhz0kRO8ZAJpBENyYlyY52r2yiKQRSCLwGVH4N0CH2aABy7lJKRtYPBobA9E0gX/8q//Ei+9/CJqtTKefe5pXL+2h8GgJ1CZD2Rp8aglzxbQ9p+BD8WwjB327VY241aLtD6FloIragld9vU5/fMcJV4JgKlYU5SKSUK/P0SOrJF8INChXK1qYUtapddJs5Y/+/KJ+aIEXddpjr57dWKw2pHMX/tV3p0GYdLxuHfHz1ln7602uc3YxNcIPnSPjXaeuV0sPXTuZLUZO1tMAmw6wUmtL+nes7Lc29KHNbeh150x5gMTHlXa81P0Bx00jg/lrkO7zaDAJIyJkbVbXNb455xOEU62CJCeTvCBcxzXzqTLHx7fxmDQUWWYy2lzBDC9g8VMi7PAhzxyUYBNgQ9bYkQzTyCgcXh4IJ0dulB4S2ST1bGcg45LJ9OReXenBOzgu+h4cHP3AVSrdUtgc1O02i0cHR0gcgntXQUfdFuPxbiguwptJAk8mOOF6SZ5J4/Zlpr7N08R+FCgjsMIBw1jM1DQ1NrunU5ClEMpLGNrY0uC1rx3ybg5anjwYaR7h2KTHny4du0G+t0Bmu1DgWQEsAg+EEhg8ZrXoFrdRL1eR7vbx/FxQ/cX7z2Be3LcOK9dl2sRmhmbNgZH1AApFAXq8XO9W0aAArar17GztSshSk8I8EWJ02aas8CH884VsdvF3WY++EWOp8b6niiqyzb7R+iP2kKnrD3DGFcmemZ02kUvCjvG22ttGwrhyQe0JymoMkYQQkizFqF2QahsS9pTv99Wfw7BB002AjK44CVrItB7aY1CT/kwXzJ6Tj7Ardu38bWvfQ2vv/46nvrU03jhhRewu7uNaRRh2O1qALL32W5l033IXlkEsghkEbjsCLw74INKqa4/V12Iaq1DkEdQMP9tVvJf/8H38dLLL2EwGuDjH/sIHn3sA/K+pstFIaRHuVVmAgHI7gHtK4YOfNiuX5OKNCsMvrrtxTIvO9anf166rWK2Mjb7npQwnATFzAVDfZ+BUY0pCNfudBQzxpXPlrBQRLlSlahUMSwgH2kpP5M48BmarmxIbNSBM/dDe4Hv8fULoPRC6KzzSwMWvjU06alNhNyuzli6G0firTZZzaPVH7M4gg9NHDcOJITHBMmS1LvxeffvPs4CH0x7zAQnKe5GC8StrT2BhrMONRcdn8XgA5el1JQ5OtpHb9ADD5XMB66FCT5c5ryQBh/IDiH4wHU85yz20R85q0SNVw8+SN+G4IMfpMtoU9j8a+DDTsx8oNUoAY3jo0M0Oy1VpWdEIM8DPjjmA1lqFHjlvUUhTQIdBPpUXk3ZoCajYU3mgwMf2EhAJwTaQYZhWa0/zF9OMrH98+n+zVPYSk/dB4JurU4LRw2OeeozmFNFNOaYz6OQo11pXba4BPX3D08HH+h0QWZJs9lGq3VsLhfTEYrFgoYOdbVYENi7dlMF8dv7B2qhVOGdTAcCgQIDvX0mn9pek2PJOYEAxgmv8RT4pVzanLFMS9FebDEp56u4QVCsVhX44FkRZ4EI9yT4YBOZgQm80FQ47/V66Pa66I4aGOecxU3O26PYd1sQeKHJ2cmlIKqK1qsmuKU+V7u5KOpRCEtSmiWIQJGfUqmsvpZOv4ejo0MJfeTyRq8iIslByM/s9YZ6aFDJdHv7mipsoi1Ncpg4S5sf/PAH+OM/+ZIG8rPPPItPfeopbG1sqEoXDfpqAZFICK04M/BhyTsp2yyLQBaBuxmB84IPK+ceZCdoDrYX+4v5JcyAc3vAHsMIf/ujv8WLL7+I/YMDPPHEz+HJJ38OhQL7bq0VLnDVfhNVYiHBgw9JDwdtNrdrBj6wv9KDD+dF4O9m/G1f85oOiwAIF+nUQprnbGJQ1Mow9evxZIxOr41mu4nhmC2J1q9aKldUXamXayiHZRVTfDI9DzJ4pW3/e3+I61E+73601tnjPKsjSZwMuDqt7YLJy1kF6FX1ItY59st/TwI+MMnMhwY+dHoEH44wIPjgquNW9b38I7xXPvFO4IM0w1ToLIimTRatBOsci+tyzvN08EG96ke30R/1EIRMTskqSIDJy7r4YoEQNM0Fak2p1jaRDwpK1PqDrkAxaj+wcs2EUdCYrEyZYqeT5iU1H8YEH7axvU3NhzxyAR2TptJhaLbscxaDDwvm7hlNn5N/J9jEJK/uwAeean/Yw8HBvs5N6YGf/mcGxOrgA/MP8QtHFGmGKvjU0CiX6mJys9fgZD5y/4MP5kPDFn8Kfg5w3DpAs2MuE5SJYk46neQQ5gKx57c3d7GxtYn9g/2FzAfqJ2xt7cg6l2wxOlYwh6SuRBiQxUMS/ATFYgkPPPiIfn7r1i2MqHXFD3StbmTyEFDTPCzry5Qmx1KTg3e3mmf6+NZDcwdj/irQIU/nDYKfAUq5Kq7v3kC1Wo0ZEZ4pmXY1Sx/GPdZ2YUFRHSxHj9Exev2uVD57Pfa+jIFwiEkwdHYhtjUvhqc/zgbCKmqyHhEl11Gv1LhI/IHvVfdDfJNxQquUK7I5Mf/gaUyvIuuBA4YDx7MtBoOx7FZ40/7/7b1ZkGxrdha2cs6ahzPce3tQt1tSW40QwjIg0bQEAbz6xWEbg55M2GAJXuwIR7iDsMNhB4GfzIsGwH7gxcg2hJ8cNraloDWGJIsGoW4NtIRaEt333jPVPOTs+L7vX3v/uTOzKrNOVZ1z7lnZcbrqVu7cuffa/7DWt771LaCG+Hy/N0K3dV5bb6jOGP/q679rX/rpL9nR8TG1H77nj363vffuoyTbMrHxcMye93C46X0D3cx/8lYrf1tGrSedAxuYiwb57/np6Pau8LXu9y66pFXOtep3r3r8Kte6olhzOdeucroWpITm95xeahVZemhkLbuXO/ErP2qahrjocqrm5theNplROekqY9in3E3Gd/G1xYfTalediNWbfomUolbAUgXH/7tYZ7P3HHy4yRCQyGP+TfO+Ic86JceLtM4UcoNVxpZudYpLHp0e22/85m/Yr33lK3Z6dmLf/tlvt89+9tut223ZiArRUARv2HCA/QDZeoHKzmagWRP7oVlr287GA9vZ2ieo7NTB+8zYLWfXKvjgdnTbZTXZfsIkGCl2A/7poSJTAoYgMpXHp0fsFw/gvdmSo46szWZ3k3sPMi8MuqGNhGxrHTXSTbZThb20L0n8mYrYFHt2cXv97tpLi4IQHrXqWF4lUen2mMoMVhaFImEhwAUOJZxJF7WGajmFvRa8MF4wvtAyGyAW7IiAgT9RtlIYJV/H7o80v9wYW/4oXjkSQQCoJgMyH9B6Dl0FAD4gMMrBhzdvv1neFi97pIQ7pTLvrdZ9P0GQR7r7EEe0bG/nAQMWMnvBhri3pJSDD8qw8381MKomZD68OHhmvYGywHgf4AMuDYF9ni19WVtd9fkSfGiyVADgA7LFKFnAeDw6fm4nMNYU+AAAIABJREFUp4c2HPXYnYL3wLJrdADKhRKvorA7MAAUt16AD5z/KJOumbQYTo5Y9o24oFwOb1Z2gc+jFfQjgA+bW6kFI2KIS4IP6HiBsIIrC59NubvzaldcW9XqFXHHADJ0LPXY33tsG+s7idGNvVkinb6zl+D4R5f5gLk2wD6HcodmGvdHz1h6Dx+DelGwCzqS1Jps4727v2fPXjznmijNh0HSfGhTvHF3F0ymfT7Ho6MjazShlaAWqA1AQJMa99pPfPzT1hsM7IMnH6ZOYNL5IPBQB8PIy5uAqq3IfOCI8Y40mT+R0CzoH6rhAva4tKfDtxiZ7a0/tN3tPet2u2rWkDppSHpgFgTBugYVqsu7FpwEK2HlF3uD4EFC3ENIIiYxnBxs7JfDvp0cw2E6ZgsdVVOMbVJH3WFyDooevmq1ORt8TE8QTtD0vVopNK3IhqC3pt/hdKH2BSUYe/sPqLZ+cHhA4RGpklpyePGZhq2tbdj29j7FJllzOxizlAKMisFoTKEvAClf/c3fsi//6j+zr3/96/Ytn/iEfdcf+cP2mc982nZ2tyn2MeyhV71aubAbBhR6G6kVKHu4VsOI5P/xuqV5oVYpqktTSUoCYAg+6HjFOhhUXqaSuoCkmjhkH4tYjoYFyi16LijR3D6nzjWNi7hpV8FPbhLMLXv+Va6VlO9VXum5kPJcSf3I5cSzrLFuHc+vPxxag+CXUOebZl7T0C39/DQ03CbFXHC9oFXu6ZUeqzmL+6s+i+LRYJyDYo9MBhhP2EAV/c59efix6JD7AB+4fRQlYVrcOT7S33yezt5AlomqvCn6OILtdK6inaXmvf6+PPiQAxOrDgFRAn0Q+lpcWH7O6fSw8CixbkFNGn3MMYmgjvzk6RP7yle/Yl/72m/xvN/6rZ+xb/u2b7W1tTUbDnrcC9A1CMubWh8n0TOu8Y10YnyDWkm1G13b23hgG2tbrM8s9A2Sy/jmhoelO0jrF5iAggfh7AgWz1i7ip8A8cEWYfDM+s7EfOC8cv0HCm8QeNjY3LQWuo70oLqNWlaIbuHcYKc0WLaIvRJrnGjimpMa2gqcCsefgFCZZGANNbublH8veoGmZ+OllQqEU7+q1OmKLAZqNHm7bS8hUes/ClRTA0QCWihHgVI97gPAA3wOtjIDCJHaXsu5n/UnuL6nVmReqqIe6XAcO2SUoCa23WqTBo51v9CPYhtuATiFjbkXOxVz1Rl3P8cXiVrMs/GQwWajVbP+sGeHR6hdPpUQ3mTEmvSy3duSYPD93MZr9i1MhyVdAJ+w2vCQZWyxlnzftrZ26IvSr1sGWL+lu8yq1ZLDqHIuAJgHx89tNOoRgELGfzhGdlYsBIjm3cd1shPDWIAY2MYbm9DxQfl0g+MSIvHn58c2HF1y/hcl2WCVYG9I68r15hJYNEngwx6YDxCdx9yeTLiegvkAIc5F4MNsfrCi+VABDMCifrT3rm2sbSSBfWO3hWfPn5L9PcV84NABgJLYMVMJ7auAlTJYQpkiwAdUjqxvbNrujpgPFJwco7tgndpApb+pz6LzwTK5z+tt/HodAa8c6zSYMgifrTm2/qhHQOvF4XNrt5sSWyU7v0GGCFgqDx4+ZGIZ2hygMuA4988QzKPMcWtziyKS2IPJeKhr72CzglqTLbGhq4A97uDFgZ0cS14A/+M4bqr0AuKWSG43VmY+YMOR+GrhFWbaD7he942wJ3q5ZavRlghqZ5OJCQxC6FMgaYEmD+0WWBh+TtgN3JEa/d2LweBuu13cBHygQ0CRMPWQRzAMkAELGQx9dnZqx8eHdnZxVvQYRr2L6rjmrMRTk3iOqMsUJD+NVExTcBPKPFFg897HP0HHCRst6q7wt1arQYcFqBeAgnZnjUg12pkxQ8D6HYi26DFgM8FDg4gIEK0v/+o/t1//9a/SL/7Upz9pn/vc5+y9j71jG2ub1qXmhNqIyi9RgKEMndMT0N5T4A0DNde6cKCgKFvJwIoSuizGHSjLBVWU+5scOUw8oMh5MFcKeoq+VrxXxUPyeGMeVvIqjs+zZ9VoLHc05yQVl1kaVYenCVfua6KrEkwaK0OLABltc9iahiBVX+1W53m6M2FjymbyC64KE9N7xfPOb346PschcKKLjGXhdWssVGP5644vzpVt73Kz8nMlRJWUv+y7i29L2cP0LPKZziAkXXMTwBwWuDGc3pFNSDWfhefyYe/PZgajWGVM3nh8A8DTpgZn0q8BQRpeaONLCNQ3+gJoFMC58JXmbQ42wa5cLBbo3ywzplc5Rktv7uzMWH3mdHRwuaBJpRzBC5TUv/nNb9jv/97X7Q/+9e/b8ckRRb6+5VOfsE9+8pO2u7vLGklQ1Yb9Pp0A9LrGZ+sEHzT21cJTDDI4xJiHnda67W09YKtNtTVOIFdiDdwUBFzFTnd1rIA6L4TIR3diQQAuGA/s4vLEzs6OSN9FFltLCSHQCl8+tZ0e6jkCfMCa1bvss3MTa5Ex5zgfAUA0CTzAIWk0ANq3rdPqMCCH2rdnbZHBJeMQ21eRjRRikvddX2QndaXSfeZCj/pzCuZ4T/AhkCkSoACgYdDvsXxTY2Zg4xHuQW3VCF4QwGBhuICpOaCtwEIcizbZ2pOlUN5gbgqfBxCD++52IOy5QZtgjMO5VJ91lVdyy8A7zMjeY2S54iBkkkL4HYMs2NPF2OATnZyciPlgIxtiHsJ+8F0AKFZG1Ypf/RE8vATd/OZUUiGVXYBVWLe6nQ3b2dqzjfXtQvzt/kp6wHTQjj21a4P5cH7C9qr9IYLgEdeQMUoOoP+AlDyVgu/+BQChPm4wowzG8ebWrgIigA8DgA9PmCgUSJJ8ryRIXzIflplzy4APRwl80P4nbDGtRWPuxJXX9eDD492y20WtWaOo8jMwTiBUn/moecjDxMrS4EO5VyMIHhGAHbHsAuBDp72Rav/naz6wXOMjCj6Iv4k1Hb4D2A8jG9cGdnxySE0HiE4CvAYiA6AIdgPovLe3x0YCABeQUAcIjZgJcSI7RnS7LFk4PjpmswQA/866BNsOZf8PHzyyTegONlrsVIUyU+gpwr+ZNMGKhysI1oHABzyD23zhWpFsUDUB9seadTpt7mO7GzvWanUFqAOTabSsPsEcVJdH7WFIwCZBSzUstYv+6HUGH7RhTepQEVU5w2DUF6Xv8pzOAuTMne7CkgcHHzTTM/tXnaj80Uw7ZXpHi0S5sCfZx8RbRU3Nzt6ebW5sWa9/wVZv/V6PWSDRLOt2eQHkt217ew9se2dXvVAHfWsDpGi2bDia2BAPC1mhRpNo5vPDQ/va7/yO/c7vfs3+1e/+K/7t3Xcf23vvvWf7D/ZtrbtuaxtrdODo74xAh81FwSpIQlWBnOUk7ozpvucp78KOBe0Yky3VDaM2mJn5RkPtiZImhYMczDYl01Zj+RXi/IzKtVp21p/cNTjCyiTwYvNYdUZrjypesHW5MQDZTIhiAwsXUHJMYLWxQQayHIvzw/2pdMJMmj7/eBG5zrkDjZkUn2Vpvdntcep6Cpwjf+LzDJTG5Nzjq+/lT7A6R8uxpQC1vD9Me1LeQB2vNwwABMw+AhrMVkTSCygS8F6lVHmwi+541ceeH39tuI35mzo4sFuWs15SqYDP13xdKgeVAkRedwaUwMnH/4CEu86B5qyCPKH39/GSw3r9qxgc2uDYB3rAGshnz57as2egJCoz0Om07OMf/xhbaj589MDW17ssh1vrdAlaQXwYtNcLgNNs/QRQVPcMmyAvAPtRK3FiRO33tx/ZWme9CHQJelAn6OYMpOvv+e6PWAw+CJhGBgdrPcB7KNafnB7ZBZxzCsUhsvR902cGfiKrI/CC3aBaYD4AfOgLaEWJTGLeIDoVbRxBNkoQwIRoUzcJHaDABECQrorrkkLu9E0yNFKrPO5VC0zGEeYlJomlSCJjAuvLEpoJM7K94YVd9i7s4vKCjjtAB7UFTOtg0R4wK1UhG6cSJOY196JJivmBvyegn2s6EgVgE1IvVSBEu41xu2GdzhodNgIVBB80n8H5fN3BB0Y1BB/AfBiTyg6WA+bf4dGhun/VBb/AlyMQNoELL3AqXm6BBeADgShlUeE7bK7tkKLd7W5yjDmwdj92nA8+YNOF6B78cuh9WA0MZKwtagFIfYB7ar9IDu4I/mqd4MPW9l7q6FOjn45Wm+h6AcBVzIfkDyfdh9XsWCPzYWdzn+A3EnYQnMQzOTh8bseniwUnwc6YfS0GHzB/mvUWNR8AXnKtQsvHy1N7dgBxV+jLibXMuCUrxVEJxTJ78LTXgmo6APnYJ7chigjduta6Ep4TJCCr96D16qMLPiBB5GwZ1EABfBimFq7PCARgHwEoBEFO+PPY77a3t/lsDg8PbThAZwwwCtW2GX4+wHuwNgHW4jMAH+R3QLtqaBvrG/Zw/yGTzxCerI0mdnR6wpJJJOUvhvo5aSCWEFhJMP8WXznACdYDYlxcM7pjba1tW7e9xmTOoD9kF5R2Xc0ZVK35BoEPtBmc8VRnip1K2ZSRnbJX7wuyIphRY4tLIVFq6+PIXXViXPcwqpOz+t8OPvgTxVNu2uPH7xABwsA6Ojokqi/WQM1GCCzrLVKWtja3uWhAQLI+GlJZHAOrP0Agj5toUAyshjYuwwFrmr/y1V+zf/nbv8UsH1Gu1G4H2QUsRDie2fPEbsBmpLIIpWZ8c/JsHgEClG3QMUpZFmZYcsfS/ScMMAEp6odMqgYdDbiJ/M6RKo5wMmwvDAj9maVgqMgSTccWynJ5Bil9fSJnCKW94+Or3z1zPc5mBAnnpZiNJeWfdY+YkPSia6xFRHAI8Km7LiodnFuCEEXQkxsid7+rRlIg5RSnOeaTvknKoBO4Ko5etDFd9d3zVrYVrpUfX/V4XSe315Lcw6AFQBh6UhscfIj+DLVAYo4Mxv0SfKhcdlFXm05c4BnOrnBsJB+v2aVXx7djnlNSDdeMb8UrCnxAtUvDQ84Mu+Z4Ld60o5pgipkHIasmA7nTkVgQPDuH4XXrYeW0aYjMGXVTB857ole5PYtHgIJ/ZKWBuoPVsP9gz95557E9fAgwdyvVHk5sfX3Ndna2rdNuc/29OL+w46NDCt5JaNJZW2ONFYi3GdZZLWib6zvsyd1prc0os99fVvEWPYXsVNPgQ75+OCMA4lbYs8wGw0s7Pj6g4vYA5SrwPot56iCESDMAEhA0e3stAD4IQFF3yhLIgmkndokDEHBcafcJspEt63S71ml3mNEBow7ZFZYvJgbdXOaCT5BCz0LjWUO6LDPy9QV+AUoXkUVCZgp10qArgxlDTQfOPdFc9fJUobNDnFnmZZgOgnh5lAA9Mj1wHQCYAb6MUHKQtDIA/EGgKwEMQ6xVVreNjS36B3DesB+o/EKhmmDFVYOGuxlH886qsguBurAx7hXUc+S1Ts+P7QWCogEyskmvKokQwja0U4AP+UzVTMset8yL9Qo6NABsWmQ9bO/ss1RM2rkv215vlfFSgg8+A3i5dfgsfYPoJNgPo0nf2GWeujLwZQT53seLM2eIedi0/f1HtrGpVoeYVmhhiFab/f55AsXQlUNCevS3Vh6PEI9vFuADmT1gC7DV5jPq6CxqtcnM9MzUvgZ8aLTt3Qcfs24Hzx76Kkaw+PnhsySE60A/fpb7u8bR6usIkzcIpq1OQUQI5zcaHbJKJDgpRmaxZiY+zFsBPhBYG9qkPiZbEOyH84tTJsnrTekiqQwRAD2C9C71CXu9XsGs5NSBRlBT+knoYKGtTb6P2HAT297atge7+9xXEPe16g0bIjFSg27ChR2dHrFhwWDcI/OM43ixNNGNp6GXo3pHKDH9Ida9bRsb8L82yFzEntqYYB9XG/RVwYeVfdPKHRWtNm9SdiHvOLXHxOKa2pgAVWKJw+EL1fFi/qYMvRbhnKmwrHMtpHDZV86EGI0a9vjRO7a7s8MMCkovcL9iB6D2pUlHF5MX1JrtrV1bX1uzCfQrMLAYYLatAUpYf8RAHoNnANqnDe3Zi6esHTs9P7cXUM89P7XeRY/fBQSNmLJnMjNadh74QCSEVDQAInSIpGoO5gXLJ0g9Tk5bAiHwo9mEpgSegVkPNOZBv6ghx/mwwCJDjxcmD4XH6lh4y83QA4v8Z3Lt5hUOzPwtcwXv7Hh/8tddq4+PeRoAOQ3Xf/efyr6VVMXELrZJvW7D0dievTiw04sL1R5iMeLiUaf+g6jEqZeyA0S8ULXX0XslMkIqK4/zco3qqK6GenrufnxO1dMnrz5+ds4sOn5RyDrvWqtPIv8WKfIWM9bBK8yjsdl6p2sPdvZsc22d/akBjrHlF+jTU0Jz5TmT/1zcrb/D1cTj98wSV43Jm45XQgVZS2DQ1xFwe+082yn5GpUyG+XzKcOT0nLKujYK0TvNfdavp3G17Oo49YyT+OO8J3Td/FmAJ07N62JtSCwWbLLIGmzvoL/1um1ubpCeiHWJQN1YdfmooQQAgSwDAj6g77AhsvoCcKDSLOFhPFTUSsMZhhOFjDNape1s7hrqF/OXb4JvMgDh4EO5xzllKJUQTJCxHrJV9GjUt+OTAzs9PWbvcgWXxcpX/Acz1/Wmra2jdKBpFxeXyXGaGLYUgg+JhqOPK5SWNHfBP+Ye75oP0Ggh+NBGWUY7CV+qBEYtxQTE8Z88NI2dgu2AUyfQI40fb/uFrBCYGT2wMwY9Zj1RH6uuVCoFyH0HrteulZRKNjh+2dZMRinMkkp3uO5iSU7aGLgXgCr4idIvfE6sSO2TEjtVbTAcOGS04BOIPPFmgA+cr0l/RyVi8C0kZgqnGL4aOoFh/WWXlbpowRwRAT7MdTnngQ/OfOg0u7a3+4iOPjsBFVS+5f3XZf3c+cd5cFsuDEoEYLYrMYhuEr3BBdcT1JCXHS/uqdAGbJBhnWv5g/1HtraxmXQYxhSafHH0jCUXlLzL17akgbbavqhWmztbD0itF7MHrseAbD346WpRMq/sYh74li+403W+ZD4QfPi4QHYk/+qTIh5SpWBid6Z5ObVy32CIwGeosdNC13Z391l6gYQrO/ZRbBJfqrgrR83A6ljNji83Ku/v0yjlNSVkqbYAVpe6XgDYgqYDxzu3OiSNtCZiXQdLAMADAIk8uMY+4+LEYq8IgCrKHCZ1293esb3dfRsNkDzR2GYL20aNrN4jjOvjF9YbXFqr01LXltENHvgVhvQSEd27CzLDp6pZuw4faocAFdiM0HuAECslEwg8KiHxRpRdKBJIGXdkUxo1a7bqpEceHD0npU9sf4jJaWK7krdUdfOhfxW4kL2Xr/rFOcpyBtb4KH+anFiUVnRsaxttdnatWa/Z2ekZ0S2KSQ5GVKeFM4FBCGopxCU3NtZtDYriEAtiPWvbGq2WDQZj1p3WW8riQsjkX7//B3Z5eWHd9TYXtf5okDI4fWV4SdcWDYg2gNNVYRMAbMB1wMkDMID/BtUVNOWd7R0ixL4KKxADgwG1cBoymDDoBy9UThRkaBNgwmAR7K6J8gzkju9doQZ+f4vE3X1TdWSRGV/5Og+pfbvlMYnxMAKohg1qMrHf/vrX7Vd/7V/Yk+fPmX0bDJU5AmWLqHKqe58PJhCqKL5doz6xXgoaR7owes4OZGQ0jhQxKjCv5timzz99ix5K5n+97viqpfJwtLpVzTuX14tNXwk/CXXd4ci21tftOz/7HfZd3/GHbG9rizXYDDoppKOnNG9Jrq4YPo9ud/lePCYJPABgJcthaGeYb2en1h+KsaFQR50E/A6mIb6KTRKQ4ZuaI+lg2UCtX2Uc9/eaVQhR8KgHomvJ4BVRzkFHbEIvQCK+XLsAeGLTJYVbIpQ4DQNKtLoCfb/WYu0h16q6giGO7HTLACcIxoLKPDZulqCTbna3ilZrOdjgaP/9Wet2v0nBgbIksrKLlIpyDCdWyu+w0tCOjw6YTUMNvz7nT6e8Ls/UcL0fjBjUq7e3ep2z9LFg3nkLa9GbMZZdfNL3RtcMIvMngQ0A5PE8kbXkGMC6WAheTpcZIuAHkK+MDMqMxB4DaC7NJt27syMAtuCf/7ckUBQY+9+8wMvHAmmwDlQk/0AitRBX00qPOlfUuGJ/7XbW+A+MHQL/qaWfrqMucS7o0rB8RSUpsIcrhTvz4XZHw22fzaUR1fVApW3qqgKnGEAWhAhJReZ2pudTlIl+NCOUGxlZSQOwZkqftGijSVALDK0tdhzotNcJnFJVPwFlN/rSlT/k15a8De9EhPW4YSxjOjh6YZe9UxsZypiQflVZTp6JX/Zrl6rWmzmZyi7azTXb339onTWU0kGpf2BHxy/IzGBnlrS2aX5rbfEmPbO+jv+lOmDFfNgl+LCrjDVKwwd9e/r0Q7vs9dJaOAs+rFx2MZkQoHz30cfYwlFaKmN78eIpE5PQG+DSznioLE915a75zIeMaTETNxl9J5SvQgwRpT7Qp9N6JfC+jLNYE1T4Jo3x/bBclh1Ht3kcGUjo4EBWj0R0ofsAGYAnTz6Qxhi3TO0XDo5T161oee3Af1l6gbEjhieABSWKUJ6INWCPJS/7Kr1iE80mtRLIQm/W7eTi2J4fPrfz3hmT14j3VsinL2UeF5h0Fj39IsaT0DEc2Xp3g0yj7Y0dAegDJQ7eQPBBzAfCC5BabdSs1W6wlvf5i6dEWBEcA20fJnEs7/ygzTv3bZNzO3cl04Rh39aCpuSIJAZOcmILfTZNeM9IN+pd63TWbWd72zY3NvkwpPo9tNPTcwb6EB1R+5Uas2xrnY5BGRfgAymoFBxs2pilI3ISgZ6BKg7mA+ihWBR7gx7bqmAhpfAm66JF02cHi6I2N2W9eek6Jxwd5owhMDGBw93h9e6h/WdSIHfH1DdBBDs4EzKICIawkJKyDEoRhDJbLWtDvRvOFR2p0sFbajS/BQd5YKxs38RG9ZqRsdZs2NnFpf3ML/68/X//7Mtsn9PudhWBsnRFx+XheXX7q74n4EhHrerTeSg6D1JQgDj/pLd2/OKvKL5bQZAUffMX7hnaGDXM+/7QvvVbPmVf+L7P27d96lu4PUqlt2REKYDJ1uYsDs/lYmZZIHc3YKWTgiy9WgOfX5zbyckxgUfW3jO2caeiqh4174njHlMb4ZQdZq261PyIyktcK38tfJoLbny54wW6VUZkgQUkYKUoA8kgCGQNeL0qW1JQWD4s2AkbIoTEuIKzDhF0fYAPSVOTva/VmVuUegkiIViUsnnd1te2bH/3AWnvqJN0Z6GYb1yX7xesud2RpsBQJaD4P9IF+RVq/wjboQ4Ve8iYASP6jUMZHpRShpSpBMwdD7BPsP4DkAbTD/uk2kpCYwQBP5z7pLdQSLBrDCRdyKIsw1crH4/cv13Ozvc1F4zkIywZEBKY9G5WyeHmo8KYSXsiQAUf96nLC4UhU1ux3E33tS73B7ivunArgazUVSMtEJ6BBh0WY2h9fcvW1yQMRgoqu2Qg+0mLFyzDtCUItMAejFFKNoTGOo8km+B1HnsSHuT8SMEHRgw1RGpj1v8fHLywS2bCBcljPSaDZF7J++0O/DfqbFXwgXMuMWMAmKpt3z7bR6KUd4TO8qIZJe2W+xgn0+ADvzvtpQDYhsOeHZ2q85szjAhEuhZBtpb6mnoVxfpG4AOYSOMGxYORrYfgO64N5T/QYTg9O+LcRyme1jbdhHzoeTYs/6a4otzLuJWOWzPgA/btp0+fMHnAvGDyWTwoxZxeBXxwW7VbHXvv0XsEb3EOMLiePX9mh8dH1u5iLOieZsEHZJ2dDZvvxZ4QckBae4S0vyaMFwCkYn/c3EJQWbdRH7ouSDQCLHXbOPsBmlsYt/PEKN+o6bjwYkcsq0+J8dRKFlYH++HDD9+3wbDHRCLGPBma1I1Sd6eizXdi8Lnug38Zji3Ah9GIewj8FAAPaNnJchbWywuowNYKsOFicG4fPv+QotxgwzApc8sOrCew4HM5A5FbIVguk5o1ay0CVPs7+wTTAT4IcPG05hvCfODFQyxtCKeoQYILygAAPnzw5H0KY7XYeg0ZZPUgR5cJYEJo74EXRTswQVGDU7AD8sCl/F2iOMlnSRlnIM2eDVFGB5NNdY1y7EFu6Vi3vU7mA4QnQYshy4GtNCEeOF3XpWwG6Jfe95husao70yIOiiIuAcKaHzz9pvV72riVldFlKt8gR322Um06KEDQwX73Q7V7pJM3rtkuWrfs7pP5IIQ95ekLer8CFS0vaZHOY1CvTXefNtlv5cj3DVmTfNudW4mw8B6QDXPs2WyMNrFo22YT+43f/pr99C/8nL04OrIJxlZiOfjTI0Oi0GSYBRSWC/2WN+5UeJgjG4lJo40zQwnyC3jJ46fAjQXnUhY20bkz8CD5NkToQRFsjs2+57u+2/7U936v7W5tUbm+6T3HU9aR91q0+5tvo5QjXt6AL3EkbcvyMZkYtfNoU3cAYd00/zmQ4LwzsoYDr42odADmQE4zz2iO0MrMdS8YWQsH3NXHY1xjjeMKm3QAeCcIygCcpvvIu+TI8YZwlcMW6TuK7IqvSvm88OsA6u+RDWylmZuKmkgZZSUfgsXuhm2iXhGdByAedMsb9ksMiVv8qAJB3zlK8MFLCATySKhZ9atsk3h5QlYhapix92F/xZ6LfRX77eXlJVlxdIISY0EMLT9XvjFUZtOUnf29fPzmQUAGSKXdb9o48wKG/LvnmVLXOW+vAmui0B4qDihbdRbDmOU7YGfAJh3bYUnlBh1v5lGLMagSuWkZ5gW2ybKPssZ91vPfZMjp2YnZJGaa2A8qiUXnAySLTs6OE/igTF/qcLs6Sn6TS3xDPiOMVV4lAz+W7qpTBGjMALUe7j1itwuWynrZRWVNvNvb9fptyoemZ5/WWgTzE+iqiIJ+dn7MgIwCpDZk4ox4WiqT8i5yV3WyuQn4AACvDjbCNoSIt1i+hTUL14OxOBhdJjBAzGG+0lxNalwVE4rti+skI4feAAAgAElEQVSGb1+udaDGj6zTWLf93Ue2ubnJYLM/GrL8Gh35OOex9t4AfOAe6K0dEyNrY33LHu0/IuiEROfp+ak9e/7ELoc96s4xPpnD8NQMTV3wpu6uLP/Sc9CzVJ5ibM1aw7bWN21ne4+lYYhvILiI39FlS76H31/6nezbjy74kG9dvtZ5YgyCqycnR3Y5uCSTEOZE/In4EvvEagseEiUTsuXfe/weYzTphIBxgAQy2noO0nY+tveffkCWmTpt+HPU3uhgwV0kUdhXDvqGvZHt7O6z7SZufNRXV8TFzIeaXYI1OegrJYKS/QRsOEhz07Xs3f2H2pFuovnAyQ418vGQma3BGDT/OjOBT559IIc8GVntRcYURmEvYZOABxwlLBbQRqCQI9f0PJOQNnaIIUGsjufA4iJKkZAeTsUi+JbOhBxanKphHdvobtnu7h5VP/F5CDo2m+3kbJTwvmem4VTrOlImqFjERdlin/UWNu6effDkG2ylA2oNmu2KHLb8S07+hAIooFsjs0cWRAIfgKjV2Q9WPaSd/ZBW5OW/6C05kiPBAaAsjqM2QPKB/Xf9lAAZFu0aMrQYZw2zD54+sf/zn/wT+90/+H2rsZWsQiOHlTCGXRsij/dzM+P4eYUMN30Ur3siihla1pamwDM9BzK8XU8blPrR2B7s7Nr3f9+ftD/ynZ+TbgIyuwii2CYoZd9SFjOfUQ6w3JRBclPbE80GkJoARqxXytS8oOOuOkKBEwwkvVtmEQnd9Jvv9nMSvUxredHyUBsNs58+ZyboC58y7EpuEywQDbYaXC4KNj2gKzP7cozSzEpZKzAfJqDlttZsc3PbtiCU1OoqU3DP5Sh3a30/e1auxMVLe2S51sPuoIMIVEcHKQBfF/1zm9RH1upAkwh1vigl7LP8BUkBaQBpD1X5hliKKiGat5q4o1/dwbJM4iqb20sYz4sF5GlPf+k0ycXLO3wVTgkJljLW2bEDziEop2g1BtiBOg6pDEOX6J/1cbv4/mf336vG+ksY4NY+msQ1Oc8VfAjoEoMTYoOosz88OSzU+ElF5hr2ut/brRlpqRN5Bl4BZ9l5iqU9kzpba6Jle7vZtckEDn+iVie73z1DRn6w6rbTuEYAmgJ4BdoAnkb0z8GgogAfFtwG9AkUGCuoVkBEXzSBEUsZaYmD4NuCjbC9taegud2mfg0EAaGfxjbCqQxT1+5Z/xJYmfc1nqXOwQcES2ttgELvUIsINji/vKTYJFtfptLwm4AP9NsTa0zszYZtbm7Zo92HjG8A/h6dHKlEbjwkyOPM6eqypnLcTAesWPPwGQkCe8CKsgJm6VFusbFh2+vbLKtm6coQcY/EPMtOF28z+JBKGjkdxnZ6esIxdtk/p1SANG6UDKfNVnxh6uxs7tg7D98lY1P7C5ZXVAK0uFezzbEN7YPnHxCM4iFot5lK8gWcOegnBv5qIMjVFw0GTBNtRXtD29zcIUuGQMuowTKhxYKTrzn4gOwYJhXAB1CSgaoC6bu4PKfDREFsIExJbbnZ7LKjBGplMFnBlMCAYLDPlgUlOlcs1gl8gELneFxjDTDQZWkYNCRU1b+0AYWqwKJIzAciUW3b2ty1nZ1dAyWK9VBj1LQCmXTHwx3oRB/mGi1Kgao6vPUiAk7gw1BLhXbCpb3/5JvW658JfIAegBKkDEx5O3lSKO3/Vc0HLPkAcChgN0atKeA4iJiA+fAgaT7U2fFi2mnKulEkH42yAZ4JvyIIXy1AXzWgv93jV7nWVfNQ3KhqdYqJIriydsMgE/rPvvJr9lM/97N2ftmzJsSDMr0Fp9/etC32TV26e/L7V1x+88Ndabt0s/JnxxabANGGYxv3+vaHv+Nz9md/4PvtnQc7Nur32WWGTl0ykOjUviY4xFh+ny/R1TE/H2S6+VxJOxP3FEd+yfaaDO307JhoNlpGjmoSzRT4qTXFHbk8rPH8v//01WcRiPUSD2SJjyLfQhhBwFp2od5ZQAwInYoMNTBYEKCg7AsldyvRzgVDlQHlNPhAWjtA41qLzvzW1h5bHVKbB1mtN7q8YtHjyAK9KviQWvUV4ENiPwBcuEQrytElsyvYO8Dkc/0E9hYnA1DlLaVmQgIjSLHPNo2qNzzvUvNSqCVG1sscMotp+ernoIzPr2lwgllViId1Okw2UNOh1aHzRfCKe3uxchTU1+UJNbljqGDv9X5VwYeUqCEDAusVdIx6pLsfHR9x3Wq2oXWFDGremez1vsv7uDpqPDGrqWQYg0FS38cER3e2921rY4drF/zUVwE+FC0bU6csZL+5rqcJJfIm9D4G9NHRNefs4sTG8JmRJAT8kAmS00POyhhuxc6TujUmHfrlDxCot1sE8KEV1+ud27imdsBiDTtQrTSOC+NVr8OZD3mpiJKTE9ta37VHe+8yXkAd/snZKZMGBGIpIl4G50puaI5c2+2CNH11O8D3AkRB14O9rV0Gd8iwo5sMYiPchnf6K4S1M4duutVmLmQpIFoliPgulDIiXpAm3O7Wrq2hHJFPWbpxYoTnmjvzwAcHuG/lib5WJ5lmPiS/MT1TsgaPn9v55ZmeM8oWUwnitF+y5C1NGra3vWcP9x/bBJ0T3Y9igrtJ0AlX0J8M7MNnH7DdLSQKEHxSSDnNLU+4eWvP25xzAK7YunzSYOcmxJVglTYNMbgIAPMFJxeDD9OM3iVtlR32Ut0u+OUEFIT49Ud9Mh8gGvP0+VPWtmBtpnBUTXUyGxsbrN9FBgJ0D9gdx4ECBd2ComV5oobyWlMkQaEnink0SNVC7QoolECr4IidXZylGmy0zhkSCAHNezKo2d7uQ9vd2aWiLpkTGCLQc5CoczK8OxFyzlijjo3G300LBZkPNkjgw4W9/+R96/XPJf7Ih5gUvisMeLlKc1jxyD6A8pPABzIfgMCN67azvctaorqhfkx1O4XAUeJXZFhpupei2+aUW+RZ+GWPl12WkVEsR9RNj5/HDsDf5l1rbsN8yPt3L+NDT08ViYuhKcgAgmydhv3eN79pP/kzP23fePqU3XCmhZjwHHQGKkhHdigzpzZNbt1ZbCNjAdk3a6N2Guyj4YgdL7733/4e+/7v/WPWgQBaal8qAcM659OirEvOZPE9fN74ywP6apiQ44IzzkwlrOD6k2oCsWngZrDOQPQPGwocJwjQDiHglZgPqltXy0Ne76JFwCfbosG9+tq+0idE4USLKKyLLnqrkguUhOEnNil0AqBDBxYEqIrsRrAoAFuE3tP7LWngGfOBrFNmdJq23tmwLdLkN7n+pRLNj2gZum/+PhAyh5vzSRpDVOV2qSVoP5wd2ZPDD0mLVC9y9s6zfv+Sx0v1ugTzXeNB03Ee9HU9vJni95XG16oHc+TMjek1dhzR19qQJEeSfgVUxpHc2NjYZO91jFkEh0hckDJP/STZebrmdtF4rV59Od6XByxWtcBtHp8nLPI2f1hbxdbCPIZ+DQAIz9CitBTg6usPrtymra4+lzKjKXsNYdbUDQRM2u2Nbfqka5111G6W2WfO31RCdOdAlbxVALSayQCWpZvjziHKoxF0u3jyxeWZvTh+zhIuCFBicpRt3yeVkq1bsvWkbu3aWsF8AAkJ++fx8aGNJj2xHqbAB7+HVJpwjR0dgPBykd2th/Zg5xHtgczzyemJHZ8oPinBBwUDU+DD3OxSxhjLwAfEQeiWsLuzZxuddcZFh4eHdnRyIBHcBrowIMPuAsHThC6qLikbmjxvX+fEegCTRswOAB5NxlICHrpqqkaRSYn/svOKBISKUquy40VilicG+i090dfqNGUJo9jKpT8qoOHFwQsKQLINJxk2KkskK3/FRR2s9P2dBxTEHg1QPqwgfzyE6CU6fmFOmZ0Pzu3Jsw+tP+6r1SsEftMjmtIoSdpNt2lQAFGT/si63U0ms1HGSkHvscCqmzAfXin4IKquPAS0krwcXhLpwSAH+HB8ckTHFLXRcME3t9Ztfx992tdtiB6/FPtosH4VgkdnZydp4fMlYDYbRNaCNWi8nZ0H1u2uq+au3qKQzunZCXugQ28C2cdOo2XD/tgeP3hs29u7ZDDgHJi8QrG1kJQUT3fUAIi5c1ZWmXndEBbwWks91z9w5kPqRew1WUsPHlIfxaRQb3XhVBAJASUNFBlpPkix2wGImygTL31Nb9GBeuKgqbRYMnB2eW4//yu/Yj/7S79oY7BZKDBZajsI/EnLOgLQJNV3VRY7f6/cXG5m5CwxPQNm+cyZF3BX/5ZtTTMyEb79zQPLFr3n9yXALolcJQDfz+PaGg20/oHGyUXPPvnee/bnv//z9u3f8gnSxtUGzw2MDTnrZlNh9NzMgjf8FKOuutXRUrAGkboBAzwsI6SMnh3a2eUZ29cBlCAolZwJicnOvmbHRWV0JPbszHNID3PpZ3rl8apPZClaXaBPrviMbE6306FTA0YWgAe0m6KWwATdFsouJeUd5nCQjxh/N9U6FgendT4ZCJsiNHqwxq93N7m2owSD7Tcp8vdRfGEFcu2MlJFKzqEEDpNxEl1eIP3EeuOeHV2cMGsICjH3YpZTqGxQ5cHqEKFOUMrUOc1zFWqnO+VzMYE7eCSksk8VMHo20AVHNa7YhaLRoFA0EhrQBgH4QOcK2ekkRpmzqUSTnx2XswWTi2at/n4fQMzLm3Y++KBWq6k7T33CFnBIBJ1fnBFQZQac7QdX5RK+/BW/nmfQ+u/+HcRzAcwCsO20Ora9uctOFxA1pWbNBFojagusuXcfwqQCHyAo6DvJJIEPKq8DgD7ifgVckmXP4yEDsYOTZ3Z+iRIMMIfrFKvFi2zcVO99W8+lNmlap7nOpOBad52JQ9TiIxawGtgI3vqyynwQnDIPEHPBXdlbgDnnf6NhD3Ye2/bGPtdIxCUXvR7Lw6kTl7rcqMxjGnxAInB2TRBISVFWMABRfkvBwoltbW2xnWdj0rCL8wslQ/sXSqpCUDutyzOJmQQTzYAPXm4ywXfwKTDGAhNwY3OLa11jjE4GaumOtZ2xQk1sDL1S+M37K7UtFPt8NHfTWfABiXLZAc/8xeFzOzxRR5VJDeMb4qYqb1kJfICQer1pD3cfEwhC+/Am7V9Xy0102Uj6Ssfnp/bkxROuqdqXxUpUdzABmQ6Weankbc03+hCDMcFRiOF22l0lc0bSXMwU7yqtNl/TsgvOCwcfGjW77F2SPoWHiw4QoPB5y7Vmp2kbmxu2tblh7daGDYZqV4dMDVDYw+MDOzpErRcWPj2YxI8s5g90HqAeDOCAtWJoK9PqMqMB4zZZBtEn+HCEPsHjgbVRz9Ib2bvvfIzgAwQdsTE0mi2VLxRAY4GPFZut6tRL5oM7G7guiPPUqflwaR8++QYXTZRdMEvIBWmW5eDLwMx7yPhOBhQ/keCkmA8Tll3sFWUXVCzFuRP7wR3H64Jed7FWDSRfp+OXDbhXmaylW1mjmORwgu4VI/uN3/lt+8kvfcleQJWWKv3siVgs1O64spMJafbOz7juSZRZxZuq3E75y6/iAV2DWHCrTjsrHfMcfGCWyGzUH1gX7Ym89WZ3zf7QZz5tf+4Ln7f1bsfaaGnbV1tAZC1Rt40a9nL+5TNpAZso23ZXmYuL5or+jvZIqfsNGQ2oDXDhvgmFuw5PDxkIYu1hezVoV6TWt0X5ia8NXh5VGbT5KLqaVDPLsCpPVcjLFWvRlfc2Qg2uAjVviQhgGJkcZFhAXy9LMEDTlrbA2cWpnV0ea2Ofak8yD3yoUGGK/cNbPpJcat3uGum4G2A81AAqy1CwvTLi9xX+rrKavOyxGfjgTmHmHEqFW51EPJChUDP2jvrQesNLto9G+SJKMMCiY1bPkH1hPxkGEdhzS/ZDXr5w/fWrXlxz7z6eQAnyZmMplUuI5iwWA8o3u52uSizaHWs1O6S785hEbcTYZX1tEV3kzArdDWGtQoDS7THnTgvxwDcJfEiMkSIPKL0HQucoz6FOlkpmDw8PqCfC9uiIbCqdi64fKR/VIyQuB2p2kwrxI3ZK63a7pDGD8cCxN27YcKBWh61GJ3VIgXz1PJD29m1FEWDXXEr7Mf/CzG5C7+veEc6fvdnF4MxOzg8pRAlwudAXQBe4rFX84ivOnYNr7mvSsPXOtj1+8C7n5dMXz+wEyUeWASXwoRCArJZdLAYfOI+T8KSDEeg68WD3sW2sbdnpMer9j+nnoUSN9wXGcgJ1i+XBA9W5zAfdp+s9MNBkADm27e0de/TgkY0GIzs8OGRrR3XGUzKCwSiACr+3jGgmtor7ks7CSloXCXwAEA9GFxjRKCcjyNIfWxNjkt01EFclrLpI2mDMZmUXCWR5W8AHwVX+jNEKtWEvDp/Zi6PniWUjsUlvOVnuAfN2ueyBpcHSqrdZ0rO9uc3yf4CPGIPDgTpOEPOrj+3w9NiePP/A6i3MxYltb21ad61LPwqaixiPLgx9+6tC3daaKAt7QP0jaIKwYmEiJhdBD43qDHzQivVaCk4qdYDLk56D2s3BgTU7OT+joAv0HHDY5vaW7e7tWncNtUktqrHieJZl2MheHDwlaECRBKdbVT3vcZPCi3DEQMdFjY0QvjFRJnSnwJednx3b4cEzir1gYdvoig63CaNPULONfseqoVINVvUlIMKnP39DNtd9Z4qFDA0MPIIPTyE46eCD1HlXqkF3MAPgAxFMlIsgyKnb3tae7e09FFMD4EPqV+41q960pzBVpilR6E2kSYLrdy0KHu+UnxX1KVwHY1k9i2WOf9lr9XvLGVMzwycFLXj2KK9Aqx0EWNiYh+wP37AXR8f2f//UT9rXfvfrVmu1rDfuW7uDvsmZ6nIaLjCfmG3YMLxw5KroPA/I7sN9v/0lbJkzkp2T5Sby7CD/jkUPdIHU2hah0f7Gmv25z3+f/dHv/E6JrmJT5XEA2zzoma7dI8hHWZakEZG+NC/HyFFAn5NF5FQ9vvLoqscreEHJQRLFVSRc1IdiDYQA7en5GTOIKCNjmIaaQjp7QrfdQSrCmwXBtNaffJzkwbu3z/OziB3C07NDiJwh/IH6MXoj2Wu69IvXg0PJfEj1wWz127ZttifeIlgLZoQyPArVsPacXB7Z85MnzJQCtCA4WnT3SO0O6RCW4okU3IIYYGoFDJBpOADo3GAZ3dbWDjM7cLQwwZTAwXqdyp0+kuCDHESGx5keQbUTE8EHLqgC48DUwj9QevEMzjD2kNmD0wsdoTYymE2qrGPdgy7S6ckxnyGEpgDqATBXOUKp5cEtI5U0eJbR4flyDfCxfN2q4BTw+TutWnHqxTOmFmcs00rswzR66TQxY1OHsw3QYc3W1jcJWLWardT6UpohGiYa8xWXsXIh5WZYtFKsQiz5guYgjOs5XXf7r837pUdTZkNVDgc2E8YHxsL52akdHh8yGB03Blarlz6S27Rcw2Yt+0ZUIWYA0vTjSaKsSe/L1zOJtWpcAaTVcJBSvGqo96zRaCdNkbqYD2De1FJ71nsru9DKrHGMRJj7omkn8fb23r4XzD0cD5+2Mbb+6MJOz84IYoIZQPYA/GrJUKay6HTuQoQyre2cRtqD9E8BTjHWMkPDn0ULeTCUer2+HR4dUrSd2d+GRJvzl+7DfazZlWjeXgr/DnvG+vqG7e/t8/kdvHhhp6dnHOvURiA7wn04nUX+w9SKNLNeKI7wlosTBo7YL/f3UQq+bgcHhwwocQzbhTJZof1f+7LKPdxODJDB+kTXP2bASzF9lE9gHHU6a4ZOGihbx3fhfgB+gSQCf0qaEAJF1L1Az0Ovqog/7m818Pm1WcaWupAEKKe4zX1QgD6tRt1OL0/s8PCpnULrpIYS/dTJAfuLr/UzSxsW/GmbYfysNTbs0e5jW0e5VbmLpXJVdVUEq+w5YtL+BRPkaL25/wCtUTdt0Ecr1qdsia1ypwYTb4pNoW/YIpsRf8M/rNcEStIeTb+0hsT7kO8hpqEPlnxtjIFmrW3vPvyYdRpdMoEkq5j8Rez9hcClj3vtiRi1l4PB69ftYrp9y/SIgJGQiTk+Bh20Z2trXQo+rm+sG+sVoLfAdnQjZo+fPf+AisuaP0A/5TiUZUvqCwxKEWpp4BQ/evguJxmClBZ6KU8mNuhd2tHxIR0sZHnQg/Xh3ntcgNSbtaxhU3/TxZTCGoEVzuAkxuaMHGxEQ9KoAD6w1WYfJScCVFbWAEjdM7DIg8UBrQcMQCiRkvmw9yhrtamWKYWDWohzLjUj34qDigxzNb53Z7GO56T2dOhiMZiMbTBAZnBsX/3Nf2lf+vmftYuLS5s0FfigAwZp6K4A7sX7WYYfGyOzR1N/E9qq9+QEl5ubv1eCWgp2cdy84/29lz1eYmuz1+ObrtPTFFN7IK/jq989e65pNz/32PMVXQubO3D4nvW62ec+/Sn7M1/4gu3v7NhkNLIOdB9AKcSCS4e/6KGR5hjOICbQ/b58zSi421olUtDdT0j2+cU514XBZGCjJihbCvKcEioxQNHGdYLUM7cwVVItL2BQBQ9SvcYGIocYGQ8EYQgwCYD0z5lxwXWolu96wTAEeWiZ6S1+sawAKN5jh6ANArZ5UKzih4md9A/t+fEH6pvNDBnWaDl1fm8Eh9n+TPcJ170JJkNy4HCN2KDhxAN4gENalMTlgfj9PuQ34tvERkCXKImmqYXeKRkpcHgASGBcddfatr6+xiwf9mMEGGAXYQ90Z8VLbfJ66bzFnpydBPYlx8eN5J/Jqc8+J5T88YDBA/1yzhaf5eJYLtpF16gi1tC4x9jAGFlf32SmGSCEt0iDL0CIPhOtfSMe5Cu+yGK+1pEAGdrZ2Zkdnb+wi9ExnXNq3Gj3Kub2IkjnzQEfqoGx9hMl0yRUqBJAzS+svCgXhKg4/g7wDtT3zY0dBoaqy0/Rq+ss+PpFo9xH2cXNBpJYMCN2u8C9QZQRpRAQUcaagrUFbX51O34vyTcmFlruY1z3qQOUd64r5zVB0WaT5cTwd8/Pzq3X76sLhCeIUhvCVe/Gyx+8DSDWNsQK8P0BBpycntpgMGT228sLfZ1a9bsQ46jDkMpv0MZza3OTAeLh0VHB1ixLRLzcMDVnT+WpxZzi/qtholGn9Q5rW7uzxjLEtbVNlpdhP+W+WUNCtpZA2lXv4KN7fHUNKkImMhyUND48fmZHJy/Y7adJNgJKkuDjlmvdtIUyPzMx5DBcN1pb9njnMUWNGVM6KEfGi5iHSEY9f/6Eywv8MjAeHj9+1wbjoR0cHCTgoZY0muSvScOpbZ1ORyzTs1MxkpBQIoCgZJDv0QDA8Dm85y0xPb4F6PCp977VUO4077VI3PKewIfeDUYiFlPUDFajPBkPhjo5gQbDMY0EAAKUoe76lrXaHWaeVWc1Ih3l5OyIAX0JPvh2lxyesWjPaCWDBeVxAh9w7najbYP+pZ0cnzDzA3Sp226zvdbeziNrt7t8IOj569SWq8EH0WDd4UaWVVuvlIJB5xT40Evgw7nENsdDG6eFdxWD4h7weVwfNR/YBqU2H3wgFUxU2txZW+X7PsrHLsKsSSNE6RPoUK06W5sOJ2MbMptbs/c/fGI/9aUv2e9/418TlEBGEQKllwP0wW6kiuxcAtO1DZIwaQY+KLJWII8OJar/T+M5tfcswIpsrRODY/r48lwJ3Liz47NrTYNd4EMJlBQpxAX3NlUf6SCNT5xkkyLIlu/C/2xMRrbVbdsf/+5/yz7/x/8EMw/dlsAHzDV3SjyLUuINDj7cNQCRZ1tmMy++eKsThjpcIchDfSlQ9kGtRyCqeh8K0KvX7gFaPpI9a5lYWGRf1OkAo84U7b3QKx0O3HgMPYYLgr9gf5GRxlMuthFqhFFvSmZHom0CfIBIL9gIuCEAv+w4MTEbjkak95/1Du347LlqxIsaWH2PwAYg9sME8oreB90GOPHjgZ4r6g+3trYJPqA3uZx4p9pm9/1RXrRueG/FeKIKJZynsQ1HfRuM+lTzhgYS2A6g1rc7LdvYXGcpDR4ixifGB7U7wDZKDo9fitZL6U0QmKA6N4qkpfBfgmgpy1SoZ+nZFywfcpO85t2fZ37DnoEpgxmOJWTvEs4HwAHOHRgO7HSFn61Ooo/ichT8MEBMANcNTfrWfcyfozuuMAAc2ZPzAzu8fGa9oTLg9MJSRrvkTs36fm+GAZ3iPj0O5XspK47gjozHJCpIkA5lu321woMvu7u7a2tdMGoTM4Ibk2u2+O8esL++tiL4gNIAdolTRh5abdD/ODs/ZuaT6/gEOkegf0hbBjZBiYlIdiWzT4mCvC1mdu8UKZZuG2IEgAJ4AZDw7G4Oei47njiOE9uPIDq6tjSbBAQAbgBQ47qCHYbMh6TboM1q2a8pj0trIEB3fM/21hbPCYBDHaD85ef2fVEJCEKyWWtrJ1GitAfnQVIBDECArNC2a7cQwzRY+oNkGa653WrLRxqFLsvUTC6EO1PcVgjDC3yA5gk0Hw5Rnj9BowSxmFcHHya20d6xd3beU4lwYo9xnPmebBM7Pn5hz58/Z+wIJuLm1rZtbm/aweGBPXv+nPMIGite6oqWsA4i4FxHR0f055iQHw0ZK2IMwQ9zxiLmTi4Uy0Q4NGkaTes2Nuzjjz7NqoN5r1cDPuwrtLm46K8++YjkzgcfUpjFTezs7Jy1MMi6oC4TKF6rvca6K4jLSKDyfTs+PWFtjJSBwXCRiEpybdj2hpQUgg87Ah8YnLDBDB2ofu+SdGcsfmsdtPRcs0atrWAembZUmwUBOCxApLHMfcEZx/V5ycW0SBpQ4hpoagAfnoD5cGGNFjQDIK55A4QbgwRtWQg+pLY6AB92nPkAxgMCLf0ssg5Mzb++m9oNBtVLf+Ra8AGONhYJOFkEkRqkFv3Kl79sv/hLv2SXw4EoqGJZEqCQKNHcaVs+i5e+8o/KCVbbyBmOAMGdjO3Tn/ik/fk//Wfs44/fkWI3Muap/GKavpmyMKkM6X4sl8/reUqXBB0AACAASURBVKMBTpgocdiE4LxBdOq0d2Rng2MbjFTTB4CAxzSxaimwK+fw9Oj1tU/zPf1D4E5GQ8063TXb29m3rc0tOjIIOsGSBRMBat5n5+eZYNi0szPlGpF6r57lWFMppNYQowLABphjyMBAkwEbHgLWi96lXfZO7RL07DHuK2UJ6chpjfLgmCCLcjTCnoYjtqSCnsT21g7PD9obBXeZecR6na1zBdp0LYf+fobCa/ItpIJ7stX3AbZQHHMsoAsLSh+RxRyC7tmsM5MChxw/MUaRVQEIcXnZ4+8Cz6DWX1KF+dyYlkvjM3fW+ecSjFCmOKf9YpMepJr3vIVcEnNLAJwcoJQ9ZtYZbbIhsNayThvAwzr/AaxicMhe9ynoS63omKFnuUY440sPUXbxkb0k0CkWzeXwnGsXRAih5+VjA9lesbzUyrXM7HqQ7d7f0ldw7wcqgV+h96f0qEPLLPMii0srL9Y/tdKrUSQR6yJYYWTjFuVBrg01Rz/ktfbTVFLBJvIQVkOPDHDRqUcGJswJS7l6A60RFFquK8vKeZjid40L15PIwYd8bKg8D8EWAnf6vLRvSSUvQfpVhobvP2XJGNrXdzpd6/d6zDhTnJYlNEoGOUPiJh40zwOAaoyuQhCB7HIvB5gC5gfAmBTIpJtIftEUUzO1FofdRvinfRdrM8aY1rw1tkVUItRBMZwbfgYSNAyCVjHUR/xYZxnLRr4/8mkgQYgWwjay0/MjOzh6av3BJUt94G6MsO8U1qmOityvTecdT2y7u2vv7H2cQT62n1HaC7mPNuocd89fPKOsAP57c3PDdra37QLJ8rMTMnGojVivM5GE7oadZptJT5RRYm+mJsRwQD204aBnGNe4mj50S5DMAQMnlTHDd2M7VlQENKERsmHrnS3bWXt8q8wHzvVcHH7FUfXeQwcfztECZsUX0xLzRXScxufsAoAQeFEUhYsM6gu9nc7Ynrx4n9QU1p4VAkfCTpVtZc9OUaWGJmGXh+8SrsKkhVPMzA1rZrF1IohPgCaYApmQlGd4xITIEcrs/pnFLsVf2GvYnTxiuon5MCiZD2yVaYOkEL3acoaHCKGSkvmAsosK+JBpPhQqteFkzQzaRWUX3HDodQhY4FDhhjux3/m937N//FM/ac+ePVeZBUZeq8nJ3Wi5Iqw73/nPHNX2jDVHSgoWqz/1ntdklhkkroxzPrfoXK/q+Dw4nn9vfCD5rSxxC6y9REectTX77j/8XWQ/rLfazGJOQJNENopf7a6hd9tTB5h7eSUtmilnO31xHmSLDpeuE5tRrW/ng1NmkRAIItvDlokN12kojy2puequUlIAy1IrrnIYw6lWHxm4rU1Qf9tSMh9csrYQNYQACZx6twjdplUZ7I3VajMJfPJzYFe00U8cSHyTGyTuDarOcEKRZcceoFgUNEN/Elhz9bdCwZn0XEQ6Zt1G27Y2QFlGENwtKcte4paXlk1V7K+2rt7LuHiVX+IBe1JR16andY0NnCGsBhDiEuPhjEEkMpiIK7rdDh0hZFkwNpwJIeErCbIxEKEejpx2nI+OkgMGxWRXAFstu+BSQDFD1Zbr5YuvfndNJf/ddS86zS7HHcAGgA/wHXAduDm2kSvYDiVIpXXko6rhfvsDTfNWizXXrAQg8k/1kQ3qPTvvnRcaABg7ms+uewMfqSxDY757OtF7+xd9C2dUlllMv2qpINZV+JMUJUdSC7R6ZJbRoQnOfBe6NFuF4B87sBU19z4WXTXfjfG6r1uY42qhzFpzdoFI7aSRQU2gBNYP7GOXPQjkDcn0VYZWD0U+VlnOoj3H97csrEMikHuDGEteLuG++U3Ah3ztQVIR/61Ww2nVSYCpl5c500eAyQ2eD0OTGhnc2NcAnvB+6ZPnrZPdOGUCQboM+JdE5GtmrXrL1tobFC4F6xBMB3YUHItZArYz2Tf0isT2IiuHjMUbXP8tzKPX8xQOeuHqyqSx1iUleuqNMUsTXxw+tcv+mXzyOnfMbDlYDnzY6u7ae/ufUJMA7LqJJcatyiZ2dHJsR9A0GVzyu8HaX1/v2tHJkV32e1xbMF7RJQXaJJiD8N38nwNknCMGRnBLEgKTsV2iPDwb515m6/oiYDlirYLYan20brXx/LKLRc8R7G9qPvT72hLQhp3sXjHEbjRv0pe9+2A3MR9uDD7MR9x8MQFCk29ucmAkqCIFWC1sT198yHIJdr9MFzddyq1JrZs32wHz4QGYDwkxTI4IsmlqrQU6/ZAPFkiijyhX8HVjLzQewYfSWZoGH3CNyJ4DeXLNh3NmMgE+uLjcshOTztaoxusU+CBBLYEPuxKchHARerIW3QTSQvYSyNOy1/emHXcV+KB+yw0bwImiQGnNnh4c2C/8yq/YL/7Tf8qMX6vd5Ps4TsnX1NyJsXbWomBqgFaj7WKEZWKU7non8CE/F3cTP7+EU6vCiFPf/VLHJ0BvBkeotF+Yut+r3suSXwntX7QVZrnT0imQ5ro6kk9q9s6jR/YDf/Lz9u2f/ox1kIHtD6yFxa4CPugE8xTq72LElsKS88CH3MHBmuKMKjAgIHEDXZvLPhBsZKIvyNBCUIjsiMR+nEEmy+H/1V3S3YrSSVbgh4zTmAK1cEhQQwiWAsDbweCC6xJZFmRG+YLqXti0fbQnC3xQ5lN1i8xoZfWndKwKMUAHQ+T4NJP3KXq+Z1Ah5qqABu4Az91osERuc23TtsCmaKBUZEI2m/QH8N/Q+cBFlc5atitMZ1rv4lG/SedMjBK69wz+RYl2zSTpD41tNBmxdhtsFbSbG/Qghjagw8xuEd2ura2vE8AinXMwZKal3x9QGwJiVsjwjQCuM+Mt51lOsH46yDT1Hqn6qE32HbSYKYnl4MwFzWVkl0U/RcnkOv8xu5eEUDEmpR+CgMcLLEpGD1lFcM/zJNWb9Dzv+Vrzsi+BpvLnONchlFdHW8Y+NQAwbpCF66OMJ3XzESLs/9RBg4xBdrK5n1cVPljmW9UxDLdYFd3T2ZQhF+sBugSwB8p8NtbWCT4AECvrqpG1x1j0QJdueqaR4yv6Mlf26o7x5AyD6IwFgTbwoIoD+MMagHUEYpRYSyiqDD9+rPVBZQ2inLP0gaMgZ/bJFhgf6DHg+0JaSLSu+Phb0RQOPuBZ+f7rz0gijgqWsLdxT0olZVeVeFyV1igSDmRbZeuglJ2Sv5L2sUy7KAdbMW4azTZZz932mq2vbVqr0U46PA1mr7E3EtNh6WNa8wiYICSCKHfZ3WRFk31kD5fHjn+JgclEDh0d7pHQeLjon7PRAbp1KYGCcZnFs/OEIwqLZcyH9T1778EnUwIF4IPO0aAI9NA+fPKEQAdFIydDAv64DiSIsLYA3FxfW7OHDx8Q8IRY6dmp9B0IeHY0HjCfEGOiDBbgA8A/sFt7l72U/JHmYAc6EV1pgLlmRKexZuM+WPMlGJc//EVx8P2BDzMBD5zNpHuQO7A8DgFSjnpPj2MP8nNHxDc6ZuwQ0E2GPAcc86fPPrST0yPR3bNTlfFdAh/4OTAfdu3x/jtmE7SkhOMjpxXCaayXgtOfahQHpHX5pqKTi7KZRNAKelQe/C1mPkhxHIKFEObJwIcWuiZA80EI1bIvBx9ArRJiC/VaFSHt7uzY3t4DgQ9F2UXmWWEV92eU1jmpBCprWaocTt+bjklXWD1+Kii9bgxUg+SbHv+y11qOSS3uhcB/CuSBMEv8Bbd33u8xEMJC8S9+/Tfs5375l+3ZCcp+oAXRpOONcdhqt4T6LRRAUnY6F2fk9pq0DKo/q2NCtfj+HPS7nysHH/A3Puo7PD6/VjkD5fVUvzu/X87RbMxo7OcX6neNv7lDMm0JClRB/2UIocmWfe7bP2t/7gt/2na6azaGQE8DrXGVG512az2LmgEqhQGrZBI3bvruAi+aB6zkD9GPT47UgomdMwvKdQ90Pk5oPltkleCwkcJKUcgeM9EM6JKTxnvEOkdMspAnn8rQqS5X3W+4noH+OZS2AiiEmv+esZbT5fWwVQYELcj39RBdGNJLJRg20tHx4ESMDbLMmC0Fo000QM/o1FDmhmmYKLkESLpd21jfYB1ru9GifoTTmsm8YBDr9dJu5Dy0cEf2OoLQoudcGZY+RPOfxRrqY2fVcy04Pr+dqa2hCsdV/nsGratMtmLx0CKiMZRYXQUQqKwO/gdnCDRQjD2Kkval94AXgn7UEK+tQ1OhS4fYM4cSDR3aYHRpg7H0PfQ3AREetLo+BJzm4u/YZ52eTyfdL9BLc6Rx1Gp2STGGMGa30xHNPQGOihdUpkFNkLTGy6w6H4MIgvPIRFZLH1exaz4IZtfnKVLb1J6bCcZm6+cMCW5qg8jWqFXPdUvHcy67OrpQLAXWSODAR0vSH2A5gT0DCj78HgSd4g3Cj0o0c65b4J2m4G7BWnndn8s1SjYtnONqbb4L2153wsr70hMhX3ZKc4cdBNJahHcZHNfqnBM7W9B3WBNgkTrBFOVkqTxD4zXbk3LW1lz/et6YyRMc+fjL1pbqMlBs3tXxWjnXojHDLHoJIiIHTFHuulmzBX9IewuCNorbglEFcBK6P2dH1u9J4Fj6PuoggWCrBKby8mAEefKbUHqN78VaAzvje7Ae4b+vYurNe9yF3gPYechQMg5I3fCwTqUV0jU9BHoP6QdWk5J+/qvAB0+wYo3E9eJFwB8JzyQEKT9ger1TXX6TQrlg/bFFMNY7ZClQZl6spwLAKLLL9U6gipface+ErVlKoHLta2OBwk/LYrgZbS5/77Z8+zzWmBOHTI3JLG659lorcU7mg7JkPtsbShapWo5CMwHJILTchLaNSmGVJCr8y6XBh3177+EnAJ1rT6SWoZJCYBy+/+H7nBuddosJ8bW1DtfPAbTkGiiDRDOGHT536DoA8JegKIA8lSdhfJHFsLljTTKC0UFjYIeHh9IyoeipvnNjY50aWtjDMadYUscSxgx8oM+TxUwedHNdKe2Ktbw3HLAjjVisSEyBxah1M23P2bmWHzPv7qeyCyDa0wHDUp5ZtrjMeG3Zw5/27lg6gYk/HjLLPBz17MXBczs4ekHaS4NdBdIQKCjV2ASkfI/s2Pb2nu1v71uz1WX2DxtC7qYqHldNX6WR1xzPdSraLryBosUfxfUyzYdU7will/7wwj548r71+hcG8JubNUUzV3mJvYHFQ5tZjWgnOnhsb23bvrfadOcry7hP0/cXeTzzns3M7lWJ1FY9110fP/8ZzUTuCU3HxNLaUUSYJaqOfuZJjOX04ty+9DM/b//0q79u9fWNRJartHasmK98umUoTFFG1Pl5DXYqrSi7RCSF47QBajNJgaUzbBIS7yJvhQhSfpwfw2uqnMMds7s8fuZafTolO897TEsMDeinYAOt4bkMBrbR7tif/cIP2B/93Hehp5WttVpGUcRF4MPCkhWfh4vAkHJ8zAdM8nnswMfy81tD0Eso1HlC4qNgCIwYAJ6coC2nNiOAE6C74h+Ea7Eeag0ra+XLDE8la8d1XyVhJRV6+XWoZHr5gNfPlChKEW3mXGNrBK6StBx8LubzAzWHDCjXkFVXQEvQhPiIo24ZmJqv4lOU6PScCkpv9bnk57junueNhes+s+j9Vc91y8dz30u6RBxbZZaRmb2UmXYmhI8Q1nIPIfaGYBJABMox5Hgxw5a6YKDGlEwEqsNDyyGdP6GgOfuBLVPBkEg/kdGBc48py9a6yC+Rvu6ClOpND3oxuld0mdEB6AC9CQFNzKJyOU7PN2X8prn90+OozHpd9Uxv+TnMfNVV53+V3z3PJvOvB+PHyxMTFyv5UhM7Pz+x45NDglejBEYp4IRQM8AHJVG04HnYd/Uc83VNW5sCFn/uYHmp1WMC+hPjxr9i1UAV+3SD3dMSU1ap/gSw6no5NttgBUngFHX4BEyLdSvdz0ydSb4W5eHrvH0jt/08n9vPVX3vuue46vEKOjz20Nm1m2hJ9p03uwfuSwAZVX6HMjyA6SjfQtYWQEQJPiRBStIXkUCcsN054xyWXpStAUUZlz//ql9X0coLxoTvu17rD2b3pKmuZWwLjPUU4AoA1hb1jSCsDCYN2M4OwBP0SwlTmV8RDS0+w7JN1uFa6uXvembzfOLcD/ZnO/235f3r8nPuC8wba/PG8qrHLxr711+r9gCfn42MQaqgG7EaxurBMUQnnzMWRbfCq8AHT/TorCXzYWdjz957+Emanq1VGwCMoLs1sBcvDuz49Dg9Eox3jHUlr8EeA5gHxioOwFqqjhUNMuAR5yJZgy4qYlol1gvGFsu8IJw5tv6l5hyAu739Pbanx5vVLnBMzBdGWeT3Tj83MB8Aclwk/wBrIhgd3m2lBO1WHwPvPXik9ebiAkqaN3mlgVBBTK7KuHOdJxI5sXanQaX0g8MXdnh8QGTIgy5lVJ02Y9YEKAFFz0bbtje3bXtrjyjQaABap7KAhRuSApUCxFj51qYfVFXzQXVxE/ZFfvLsQwpOEnyA8Jqz5ivZb19DZrPGJIomxWAh7bAPNCBQE72/n8oukhPmvcg5lZePg1a2wJv6gUVlF2Qv1Mwuez3qjsDOX/61f24/8wu/YAfnPautJdXq9IAIHPi6rygyZXpKZ5fjK4mSzkedPfMwjQiq1tQ1RaqWzoEhf+8+js8XkPya5n13dfHKj199UAJ4mECUDlkPMH6HI/vsZ77N/syf+oJ94p33zCACysvD/7kzq835/uaAr3Wr3J/a9I4pnFsGg3r2cNxAuwOtHRT3XhLMRUnGkH3XSTpwKirL1VT6wLWEHSoE1JZkD2RatLbOrDMOds9Zl0o2Se68zAMFHATRcayNxr0lhgPprQxcgdSjHeI6xbJEnc8cppTDnnaqfI5VvzcfWzcQ831TF7JrrzsxAQrA0/GhvC2twK7qiIVqPUAqOg/oXjIcUA+CwpO9nlo+U0dCwSPHYM0MHa0BjElo0BME/lsalz4/k6gbpUNcwb3RZpkH/kGgC12oIKqGTKBCH5Vh6DeUUCwShJ5Hl5fBptt6XmvEOGCBBQQ+5AFAWnvBVh1j3YKIn7qlYNwAPMU4ItOr6WKiJYCg2nqArmlfTd9brlPq8qRssdY3lqRhP+DaiSfrID7WQj1tadNofFbXvILUWnmPKxcoyBmbS8FkQ4J/7Q7ZDqA4Y6ziWuDcq6QnZaKrdpurPZSvZavsG/c/LPM24eW3y66ak/jd5eD94Sn4RRkyxoSE7pSFhQ8Lpow6Iek9/UusKC496nRThA/Ffpb2+DnP1P3eeazSeWPgpY5P426KTJlcupKtl9ZI3gTebFhzgvVNwC2680D8HrGKGBIqGSOb2cF90nskul0yR0vgylfE8rnkYSRsFftiPmaztGDaEdBKUzZjgqepkojj0wOCqOiOSEkAE5tLG0k5X8m385bofDOBD2ixurZj7+x/rACIwBQC0/D09Ixx7fnleQIfUJbGK0gsAoiLaiyAZQR2AUBWrEEQ4Ub7XgCeAKooHcAPqyNizcRKdL0SzatpjZOpFQSs7xvoA8KTFPMBIPNIoppJ9wHjdNomq61Z7z14V/N+ODxf7ZPVo5cFH9JiQ/ChhpupU0H34AA9V4+ImJdtb5xtIKo8ZAAxuVutrm1v7bL0ot3opo6T1cxyucHdbMkvwQf9pj6w5QuLxEjgw/MPyXzAUooB7Z/E984jmc8N5Ugx1ScwGEHdwiYHCuqjB48l9lYwH7Tp3m/g9XLD474+nT+jPCj1cDWtKuxg8Qff/AP7v/7f/8d+7w++YZ2tXevDGSlq7MvSCXxmKsDLYnSBW1MDY6lbTQmA64Fqf9SrA4t3A3bnvug8/OFGSAAyWpjboCwOrQWRqMHINlod+/yf+F77vj/2x6zbVtmFXikjox1iBuFd6gHc5KAM+Fj+4wIfICyFPO50jbTuxVvmYgMBCIG1BEDE5eCS3XQk5JdahCVRKykal+CYl+MoE5UckQz38iHqpJgZ6niVUeKAWspCegZSy3wqa2LGXeBDE73IWWuILHaXLUCn6axOlxcIJ9peNaPjVtXaNv8Vqt7TdkGWzYP+nJyiskLNFK93LXdCZ8cwK8fxiVroMTNAyFoiAyMGA8akqNBqtafyIC8rUjmPzss67zQ+wV7wum/sXa1mh2PCgQcAUsw6J4FTnIFK4xwbErcUXOfZ03kOx3xS9Cw7avnZGkeWFsCwKqXsHPTNAx2NMSRcmPVG5m6INr+X1h9BYDx33jU21bpyvkcGrQGWm1E3JnldSSeGHTgohphKalINv+r7RfVf5aXVSCwsqsVDi6YNenObtfdk4LAUQA4+ZxIo7gCAr8rKTzuJq1zSa3Fsvr0XF5TRq/32yhQAnjIAQrHtyvKYVC6TwAi0NiS4zrUllWcQ1IC2UAIkfK+5qQDkHVgw10Spnl6tpTV2EESyLp/BZNPWWlvWbAhgRR0/hZwNcUyWk0+lZF5aRrB1itlX7oNXM3uQaFht/N+BqV6jU2qN0j6gMk76YJ77ABOvrs6EJ+dHdnxyQOAdY5gtUgvXI1u/uN5kegkJaMSasLWxY++i8yLxozHXDeyjEK9Hq3WCscnPK8AHuoLemjYBqOgA01Apzs7OPlkyACJc48vBB84xxiopCkwJBHmT8/0jlCKWafzlHxV2+8shGBnQdEFVgkqByJKc2yZ++XM/3EzMhxeH31j+U9UjGZl5hHa91gBpJ6lNEygcEN44Oj5kHTRrRYuHLyVsDBwihOydO7F2s2ObG1vqC9/okN4k0Ta9SNVMzjQdfneYV7rDnLafFLn9FmsSlBtNBjac9O3g8JkNhipbGaJVXA1AgQJWjDsxOIqL4+8ezMpu4PipXgj3yzpbsltrrAV7SPAh/a1wy3VfVWrNSrf4ET04N3V5izI0nB+gzxejgf3yr/yy/fNf/RdUpx3XG3bRL1k3msjXE9jkIq0OPsyN27Pv5HenC6jiDpWhVAyhOz9+dhhf8d0CAz3n6r/nP2VjL41SeQFWcFQtdaDH0evbJ9591z7/fd9n/8anPi0V7mIiqaZYlPP7Gsi5y7XMd/rYgFO9iH6rLHVZMSPgQLRUCL1JIBC6I3LaZAPVt6dbzwdT6nqgkHN6DPuY1ho5/5WP+XIOyFX3z9Hc3Dwlwrbe2eCcAvgA553ia0nl3DOYRb2+P7P0rGevInd/5z3Y1efaMk/qTT2GDkXmeBYjNImD5s9c+6DmnAAvZScpwMZWd3CgIfqo56fspbQesG6ilpXgQ9ZWM/8dn8E+7ErYqldOOgwJVGeLa9SMj+Vw0ZGifoky267pIMeKnKGCtl99Ru60zywAGYD8pj7X1+K6q/oKcji0PvHZJYFaUhCSBggAVLYUBhUf+iISLEXQyZ70eMZswzo7j3OdMHwV/htaMs1Wi2VbGB/IwOHfcCDdkato8VfZEAACnHv847rFuupWmgMt1TZz7Os7dC1i54j0c2+bzr0NBTzavKG4fO/ErJvq9jZ9Sb4mCDlMiQGhiGk9SGyWpA/imgaohwfYru46atVMq+YaMvd29/O/6KqgX8K4Ah28Ll8gBMAGtQNWK+1a0dEARkEmGy8BbKnUmqUniDnmMxg0zheNudgTp59eVp5blK4AfGDvNO5n3tnlvHdqZ+fH9LGgQTidO8vtLWC9fJVlFxvrW/b4wWO1XcUa11QXxefPn1NoEmUYOrEEefUScFtPLaWxtgGYh+CoWqxupHIcPFvBBkrYlJ2GqE1D/9m7psm7XvhaMLaummLD0djO+5eKyxlXa7wqwZUSSFOe5nVRU3IebWKf+di/qU/+N//tf7FEuFV+cNp99cGPn64wmhvBEShdcD2BD6xxakJBt0/kCYsYKZ1c8FKrNt5oai2DkgZDcJJEOAA8AE2EyBqVhguoYao2fMyaa7923ziuD/9KAMwzR3T7Jd6FrFIdpRdo2XIi1fo6UHgwNNCiqXT8q8MhxyL8wU+ghErEH71ZJTaJwQyVYSkppzrpKZp5TjnPnfbr761Mi1ef6fKD525S64uuZ2HIXUxmvx7Rq2Y1H7B4iJmiNppPnz6l9gPQavwdDkiJG857Stl5+WtyoSg4CYqqf2cZnOWaDzkAxeM9QExfVT41p5f6MqWlpwgorz0+1W4uff78eFFfvdRTo6H63ZXjM+6H84+WvVbdIVBoLMwpqzQa21q7ZaNez2qjiW3vbFm3rQ27YD1wuHsGftUxfJO5Qndhts5pbqYrdwYk5FX4qxVmSHEbRQCZbSZJJBAbmgeJsiuuo5z7OTilVUfiWlMjuDKcq6M7t0ixVBYLl8orprdifxyiKsOJJ6XUM5dFx6p0/4mCn+AmOqUlYLxow8xFylLkXAQty65xy6/310ONt3WuVcfrPPdA90+d1mzVoovK9U911YVDnx6wu2XcrzLHZQpEqIweD/I5pnJQI6PH846IH2QgQvpvOs6emS66pSRXOgkDUOi3uG6BHgyG0jqrMVmOEwc5dJby7/qv3EmsjpN85M97766f8fL72Kveo7VuzQ96HHzwrhBMvjGTqzUS40vlOs5WSF0GirKJtJo7GSyt7GmJ11giGIZsskokcT2k9A+hhJMxUz1onTdNrvibstagL4tKzBWeQuSlJklVRLjsJTyzYs74Ib63TXuCN9l77mfMSFvF7ZrSd2n+cS1h2YXvu+U8ypPu2ulKb1t6DmlO8WfmYfEUpXBtUT7DGMHXyNkHOJO4u2ZKc93KN8QVjr8ilEudoRI4AwaNXypjlwTW8+a9RCwVVHgbbh4v0WVklKkDgAAiBxoS2KegM/crsisrOrbk69midewm4++u18Tbv9ZyT9RemHY7LS8AfdBVEUysMdpJX6qldCrvKoHR6afvQtx6zOUegyePFrzuIwlcNbvoXVgf5Rwsj9A6Sk2mNLQ53ygsqT0TwFWTDMGOoX2vhoHGR9E9h+yxnrotpgpcF1DF+GC3xAUABLUgitdyex/W2QEEQ6rw/wAAD/VJREFUJpN+lMROq97lcucqr0vH/63/+m/LR/3L/8m/d0PwQQ93doFdvGACCALzAZlMiVegTgzBnzYad6DYA7dwrdJv9EeFAOF9CnlChJKSzE4/0uZHBXdSB51ys9rEK30dKfNqigC5TwO4PrJmu2GXfbTZxEZWN7ANGxO09lz+hfsdN2qkKmJiAEXFd2MjBD2IYkuu+xPgw5yxNr14eQslPbHpBZkZDRIFJ9bqtEWnxNSGABsFkiTi6OH1TEDi7+VFgILUUrvIcoNQ0C60cLrqWoi32ks6a8jHi96rVmnjrHK47u54BbaYK5k+RfrO6nfLqrdzrQyUiCMoKwphHLSPQukR2+vSKUzlTJ5ZKZwgf0KrLICrrQPlGJiXlcgdgsL7mF7kPSibsySoBhpZvrI1GZ99ofCe6uoYtKVxTrpeWot8NqS6fsJEKQM1tUcsdctpkSnwx5JVUo7HtN5zeU9ilOwwJKo8g9uic4XT8JMoYtr4ub6n3vHTAdYMZDJnI/X95vY2weVA1KUMOLPeLN4Xq4Mh94iX2Tu0ThFASN5/lTEoUpZ0bko3SkGFcwq9xr5YKbG3JgE4DUKNOX1F2Rkgz1zn2ZfppISvy/gJJyuB9t6hwK9NUWu66VQDnkRJEat4WUl+FwJWPJApBYL1TaUuSgWCW8Kwq/kyOuEKkU2OQK8+QVcYX6ush9V9Mt2PT7U5LAXV6VfXvuQjkaGmRJDX82vxumaM58FVlgWnhV3Mbx7Vdx5D47onnRhARXeedA75lT5h8rUmnZDD1LWaqqGpAzX5fd7Cc7inMUOt2rxzmudRYRuCM/683ReWTXIhvlKvQO/Bf9X6I6aMGM98oPydSm2JIaWlJgEXN3mm1z3zG7zvAO5VH3X2TVlygmVXbVp9rBTdqYp93M8oDSX3FbV3+ufyby1bG+uvCd1POgB6NtO+7vx16bb3sdsY34vW0Jtfqxgk/oLgZNLcSgC6ctsYlYgERtomUxKxfDIazcVsTtNdf/N9VP4OhbcbTbavhggku7cgGQ2wlNpxGfCQADiy1hn8JYYgwQGcLzEdKCqp0jDi93CH2WGoz85whShvITTuNPt5ozV1JiveWu654doZwaCMkqQB3AnW96ogLKOoBf7aPG27if39v/MPZdu/+tf+QjlWl91P09Kz6pxmhgPgA1tdKjNGCkojqd4mnycPAf2rhM7i5bQXFyZyVMdzO3KwCuqYVkm9lvQV8q3VwQf/rNp0osJCXTucTogOLygDWeXF8cc2fMozsPaRDnopuOT7z3SZReZVrnhvU37AcuOwClzN+pnVmy6CmCWtcdXxq55r5is1qNT+qUZBv1qjzn72WAPANimd2etvbfb0SuFQAJBjLReavP49PfBpdaWrzvUqji9rhW7/WqXMn9FxEdAWQYrmgk/dMgNadX6XHGeLDrt2jLlzmZ9gzjV4FFjMyUoG3z+eMoX82kJ1vWwrV9Sb+qaXB1wLAY2qQ7yKTcoAMP/UVeWkukax1Py4aWcsKZdXnMmpq6QBFl13/ve03lUd02ufW8UGqx5/lQlXPdctHk93cypL5hea1qDklGjfqwYMCvKLoK5wynw/Lj2tYuZVxvVqHQachZENFM73ckv2qy9ZDcwcZC8vJXIQtpx7zrTSGiHRyjkxc3muW3wOc4fHbe5lr/JaC+bD7Do39fyzaZqRY4qyCLBTtS8mdkwyWjVMz8V0SwA2BQbZvC+YOhl7Z5WVjse6toAL+jLjjisS+I/4JQddnam1eIWtvHObz+02zzXPUO5XJ5HtbLNNI2D+3qBT5QmRaRsU9isOKRMb9PmJj6bSAyHqSadmsZWvgbBm7u5ljr+urMdZodUvpbh5xjzT7JERqjOJd5rHZ1eZulziy0CPrV+vWe+WmRwvO8byz/vv+U/fhqrvadGexk5e8lzONNA4diZ9snym3YXOPNwxHBx18Cvbl3Lwgb9PxUspGk2sXbD3oV1EzI1xXGpDzcPSbHA2SwZyqkRHJyYTIgH9BPbSl7I8koklAA9ZR75UfsGkKduyLpjgBUNmeVsLoPEEWOmbLjOcrjvmf/yR/83BBzAfXvVr1dH/qq+3+v1v+vW/bva8p+uRF35PXxZfExYIC4QFwgJhgbBAWCAsEBYIC4QFrrPAqhDaded79e//3R/9R68T+PDqDRJXEBYIC4QFwgJhgbBAWCAsEBYIC4QFwgJhgbDA7VogwIfbtWecLSwQFggLhAXCAmGBsEBYICwQFggLhAXCAmGBigUCfIghERYIC4QFwgJhgbBAWCAsEBYIC4QFwgJhgbDAnVogwIc7NW+cPCwQFggLhAXCAmGBsEBYICwQFggLhAXCAmGBAB9iDIQFwgJhgbBAWCAsEBYIC4QFwgJhgbBAWCAscKcWCPDhTs0bJw8LhAXCAmGBsEBYICwQFggLhAXCAmGBsEBYIMCHGANhgbBAWCAsEBYIC4QFwgJhgbBAWCAsEBYIC9ypBQJ8uFPzxsnDAmGBsEBYICwQFggLhAXCAmGBsEBYICwQFgjwIcZAWCAsEBYIC4QFwgJhgbBAWCAsEBYIC4QFwgJ3aoEAH+7UvHHysEBYICwQFggLhAXCAmGBsEBYICwQFggLhAUCfIgxEBYIC4QFwgJhgbBAWCAsEBYIC4QFwgJhgbDAnVqgAB/+0x/+9+/0i+LkYYGwQFggLBAWCAuEBcICYYGwQFggLBAWCAt8FC0wufam/s6P/SOrmdkkwIdrbRUHhAXCAmGBsEBYICwQFggLhAXCAmGBsEBYICwwY4EAH2JQhAXCAmGBsEBYICwQFggLhAXCAmGBsEBYICzwii3wd37sHzrz4T94xZcSXx8WCAuEBcICYYGwQFggLBAWCAuEBcICYYGwwJtngWWYDwl8+Ks//BdQfWFGLAIv/z3/ib+zSqPyc9Xj/cJu41yrfvdtHX8fdrqta1303N6k5/AmXeui5xZjZnr9uOvxHc9heq2+rfV71ecWc/d+nsNNXRTfh5f9/Ks8vvrd+X+/Cf5EzIX7mQv5WFh1vXrdjo8xc79j5qPgL38UfJ/wl99cf3l8rTPxd5358Ff+GpgPVbQCDx8n8UHg58Nx9SuOr77nx1fP5ee/6lyrfveqx7/stS66N5/893Fvy9o1nsP0jLjp+F40xuY9hyp451ew6LvzjS+/2vs4fpVrrTr693mt+cY6b43LQdTqdc1DZF/V8Vfdx6IA71Vd61UB521d66L96q6D3av2ybv+7quC6XnXtUzwvez93OZ3r3qt1/omWYJj0Zq47H0u8/lVbVH97tscJ7d5rmWeS+7XVfe2q2y3aC2KdW3a6ne9Zl/3jBb5oIv2wts8vjqWF8UO1/nLr9O1RtwyO75vEudE3KKYG7a7SZy9aqy7StyC61k2Np43d69nPvy9H02Ck3/lr/+7y3gDcUxYICwQFggLhAXCAmGBsEBYICwQFggLhAXCAmGBlSzw937kf1cdxX/8w//OSh+Mg8MCYYGwQFggLBAWCAuEBcICYYGwQFggLBAWCAtY7Xrmw//0o/+HwIcf+s8APoTmw/J6FlGPdL/1SFH3GHWPWNRvQ4sm5m7MXYylaunQVePiTRwzVSfoKpr8PIfpdTver/E21oBVn/9tHR/72P3uY2/ivH2Tx/eiPTqew/3uuR+F5xBj5s0dM9eDDz/+txP48N/9D3854JqwQFggLBAWCAuEBcICYYGwQFggLBAWCAuEBcICN7CA60bM17P4r/7zv6/0z3//o//RDU4eHwkLhAXCAmGBsEBYICwQFggLhAXCAmGBsEBY4K23AEovJjVjCYb/hFHS7//lDyfw4W/+yA++9bYKA4QFwgJhgbBAWCAsEBYIC4QFwgJhgbBAWCAssKoFUHZxdenF3/jrPyHmw9/6sb+06tnj+LBAWCAsEBYIC4QFwgJhgbBAWCAsEBYIC4QF3moLTMR2uOb1xR/6XwQ+/M0f/Q+vOzbeDwuEBcICYYGwQFggLBAWCAuEBcICYYGwQFggLFCxAGCFqzUf/sZf+1+d+RBlFzF+wgJhgbBAWCAsEBYIC4QFwgJhgbBAWCAsEBa4fQt88Yf/5wAfbt+sccawQFggLBAWCAuEBcICYYGwQFggLBAWCAuEBdwCAT7EWAgLhAXCAmGBsEBYICwQFggLhAXCAmGBsEBY4E4tEODDnZo3Th4WCAuEBcICYYGwQFggLBAWCAuEBcICYYGwQAk+/Hh0u4jhEBYIC4QFwgJhgbBAWCAsEBYIC4QFwgJhgbDA7Vvgiz/0D5Lmw4//xds/e5wxLBAWCAuEBcICYYGwQFggLBAWCAuEBcICYYG33gJf/KGfCPDhrR8FYYCwQFggLBAWCAuEBcICYYGwQFggLBAWCAvcoQUy8CHKLu7QznHqsEBYICwQFggLhAXCAmGBsEBYICwQFggLvLUWKMsufuwH31ojxI2HBcICYYGwQFggLBAWCAuEBcICYYGwQFggLHB3FohuF3dn2zhzWCAsEBYIC4QFwgJhgbBAWCAsEBYIC4QFwgJmFuBDDIOwQFggLBAWCAuEBcICYYGwQFggLBAWCAuEBe7UAgE+3Kl54+RhgbBAWCAsEBYIC4QFwgJhgbBAWCAsEBYICwT4EGMgLBAWCAuEBcICYYGwQFggLBAWCAuEBcICYYE7tUCAD3dq3jh5WCAsEBYIC4QFwgJhgbBAWCAsEBYIC4QFwgIBPsQYCAuEBcICYYGwQFggLBAWCAuEBcICYYGwQFjgTi0Q4MOdmjdOHhYIC4QFwgJhgbBAWCAsEBYIC4QFwgJhgbBAgA8xBsICYYGwQFggLBAWCAuEBcICYYGwQFggLBAWuFMLlODDj/+lO/2iOHlYICwQFggLhAXCAmGBsEBYICwQFggLhAXCAm+nBb74Q//AamY2+Vs//hffTgvEXYcFwgJhgbBAWCAsEBYIC4QFwgJhgbBAWCAscKcW+OIP/USAD3dq4Th5WCAsEBYIC4QFwgJhgbBAWCAsEBYIC4QF3nILZOBDlF285WMhbj8sEBYIC4QFwgJhgbBAWCAsEBYIC4QFwgJ3YoGy7OLHfvBOviBOGhYIC4QFwgJhgbBAWCAsEBYIC4QFwgJhgbDA222B6Hbxdj//uPuwQFggLBAWCAuEBcICYYGwQFggLBAWCAvcuQUCfLhzE8cXhAXCAmGBsEBYICwQFggLhAXCAmGBsEBY4O22QIAPb/fzj7sPC4QFwgJhgbBAWCAsEBYIC4QFwgJhgbDAnVsgwIc7N3F8QVggLBAWCAuEBcICYYGwQFggLBAWCAuEBd5uCwT48HY//7j7sEBYICwQFggLhAXCAmGBsEBYICwQFggL3LkFAny4cxPHF4QFwgJhgbBAWCAsEBYIC4QFwgJhgbBAWODttoCDD79hZt/xdpsi7j4sEBYIC4QFwgJhgbBAWCAsEBYIC4QFwgJhgTuywG/+/xjFLywXDHiG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data:image/png;base64,iVBORw0KGgoAAAANSUhEUgAABB8AAALECAYAAABAEZh+AAAgAElEQVR4Xuy9BZxd1bn+/xwbiSskEzdIQkgIRCBIkCIlaAK3UCgO8QSHe/9X/vf2c9vbRvC4IsEruFfwliJB4krcbezo7/O8a+8zJzSEZIyZOc+haTIze6+91netvWe/z3olAGARgO7QRwREQAREQAREQAREQAREQAREQAREQAQqn8DiAIDUph3bKr9ptSgCIiACIiACIiACIiACIiACIiACIpD1BFo1awGJD1m/DARABERABERABERABERABERABERABKqOQFp82Lh9a9VdRS2LgAiIgAiIgAiIgAiIgAiIgAiIgAhkLYHWzVs6zweJD1m7BjRwERABERABERABERABERABERABEahSAmnxQTkfqpSzGhcBERABERABERABERABERABERCBrCWgnA9ZO/UauAiIgAiIgAiIgAiIgAiIgAiIgAhUDwGJD9XDWVcRAREQAREQAREQAREQAREQAREQgawlIPEha6deAxcBERABERABERABERABERABERCB6iEg8aF6OOsqIiACIiACIiACIiACIiACIiACIpC1BFRqM2unXgMXAREQAREQAREQAREQAREQAREQgeohoFKb1cNZVxEBERABERABERABERABERABERCBrCWgUptZO/UauAiIgAiIgAiIgAiIgAiIgAiIgAhUDwHlfKgezrqKCIiACIiACIiACIiACIiACIiACGQtAYkPWTv1GrgIiIAIiIAIiIAIiIAIiIAIiIAIVA8BiQ/Vw1lXEQEREAEREAEREAEREAEREAEREIGsJaBqF1k79Rq4CIiACIiACIiACIiACIiACIiACFQPAVW7qB7OuooIiIAIiIAIiIAIiIAIiIAIiIAIZC0BVbvI2qnXwEVABERABERABERABERABERABESgeggo50P1cNZVREAEREAEREAEREAEREAEREAERCBrCUh8yNqp18BFQAREQAREQAREQAREQAREQAREoHoISHyoHs66igiIgAiIgAiIgAiIgAiIgAiIgAhkLQGJD1k79Rq4CIiACIiACIiACIiACIiACIiACFQPAZXarB7OuooIiIAIiIAIiIAIiIAIiIAIiIAIZC0BldrM2qnXwEVABERABERABERABERABERABESgegio1Gb1cNZVREAEREAEREAEREAEREAEREAERCBrCSjnQ9ZOvQYuAiIgAiIgAiIgAiIgAiIgAiIgAtVDQOJD9XDWVURABERABERABERABERABERABEQgawlIfMjaqdfARUAEREAEREAEREAEREAEREAERKB6CEh8qB7OuooIiIAIiIAIiIAIiIAIiIAIiIAIZC0BldrM2qnXwEVABERABERABERABERABERABESgegio2kX1cNZVREAEREAEREAEREAEREAEREAERCBrCSjsImunXgMXAREQAREQAREQAREQAREQAREQgeohIPGhejjrKiIgAiIgAiIgAiIgAiIgAiIgAiKQtQQkPmTt1GvgIiACIiACIiACIiACIiACIiACIlA9BCQ+VA9nXUUEREAEREAEREAEREAEREAEREAEspaAql1k7dRr4CIgAiIgAiIgAiIgAiIgAiIgAiJQPQTS1S42bt9aPVfUVURABERABERABERABERABERABERABLKKgEptZtV0a7AiIAIiIAIiIAIiIAIiIAIiIAIiUP0ElPOh+pnriiIgAiIgAiIgAiIgAiIgAiIgAiKQVQQkPmTVdGuwIiACIiACIiACIiACIiACIiACIlD9BCQ+VD9zXVEEREAEREAEREAEREAEREAEREAEsoqAxIesmm4NVgREQAREQAREQAREQAREQAREQASqn4BKbVY/c11RBERABERABERABERABERABERABLKKgKpdZNV0a7AiIAIiIAIiIAIiIAIiIAIiIAIiUP0EFHZR/cx1RREQAREQAREQAREQAREQAREQARHIKgISH7JqujVYERABERABERABERABERABERABEah+AhIfqp+5rigCIiACIiACIiACIiACIiACIiACWUVA4kNWTbcGKwIiIAIiIAIiIAIiIAIiIAIiIALVT0DVLqqfua4oAiIgAiIgAiIgAiIgAiIgAiIgAllFIF3tYuP2rVk1cA1WBERABERABERABERABERABERABESgegio1Gb1cNZVREAEREAEREAEREAEREAEREAERCBrCSjnQ9ZOvQYuAiIgAiIgAiIgAiIgAiIgAiIgAtVDQOJD9XDWVURABERABERABERABERABERABEQgawlIfMjaqdfARUAEREAEREAEREAEREAEREAERKB6CFRYfEilUtXTU11FBERABERABERABERABKqIQCAQqKKW1awIiIAIiAAJVLjUph7UWkgiIAIiIAIiIAIiIAK1nYA21Gr7DKr/IiACNZ2Aql3U9BlS/0RABERABERABERABERABERABESglhOocNhFLR+/ui8CIiACIiACIiACIiACIiACIiACIlDFBCQ+VDFgNS8CIiACIiACIiACIiACIiACIiAC2U5A4kO2rwCNXwREQAREQAREQAREQAREQAREQASqmECFxQcl56niGVLzIiACIiACIiACIiACVU5ASdSrHLEuIAIikOUEKlztIsv5afgiIAIiIAIiIAIiIAIiIAIiIAIiIAI/QCBd7WLj9q3lgiWVuFzYdJIIiIAIiIAIiIAIiEANIiBv3ho0GeqKCIhAnSSgUpt1clo1KBEQAREQAREQAREQAREQAREQARGoOQQqnPOh5gxFPREBERABERABERABERABERABERABEaiJBCQ+1MRZUZ9EQAREQAREQAREQAREQAREQAREoA4RkPhQhyZTQxEBERABERABERABERABERABERCBmkigwuKDkvPUxGlVn0RABERABERABERABA6HgJKoHw4tHSsCIiACh0+gwqU29aA+fOg6QwREQAREQAREQAREoGYR0IZazZoP9UYERKDuEVC1i7o3pxqRCIiACIiACIiACIiACIiACIiACNQoAhUOu6hRo1FnREAEREAEREAEREAEREAEREAEREAEahwBiQ81bkrUIREQAREQAREQAREQAREQAREQARGoWwQkPtSt+dRoREAEREAEREAEREAEREAEREAERKDGEaiw+KDkPDVuTtUhERCBChBQEt0KwNOpIiACIiACIiACIiACIvA9BCpc7UJkRUAERKAuEZD4UJdmU2MRAREQgcohoM22yuGoVkRABLKbQLraxcbtW8tFQi/q5cKmk0RABERABERABERABGoJAYkPtWSi1E0REIEaTUClNmv09KhzIiACIiACIiACIiACIiACIiACIlD7CVQ450PtR6ARiIAIiIAIiIAIiIAIiIAIiIAIiIAIVCUBiQ9VSVdti4AIiIAIiIAIiIAI1FoCfriFwoxr7RSq4yIgAjWIgMSHGjQZ6ooIiEDNJqCY35o9P+qdCIiACFQmAQkOlUlTbYmACIgAUGHxQS/jWkYiIAIiIAIiIAIiIAJ1iYCEh7o0mxqLCIhATSGgUps1ZSbUDxEQgRpPQC+jNX6K1EEREAERqFQC2mSrVJxqTAREIMsJqNpFli8ADV8EREAEREAEREAERACg0CCRWStBBERABKqOQIXDLqqua2pZBERABERABERABERABERABERABESgLhCQ+FAXZlFjEAEREAEREAEREAERqBAB3+shM9RC1S4qhFQni4AIiMB+BCQ+aEGIgAiIgAiIgAiIgAiIwAEISHzQshABERCByiNQYfFBiXgqbzLUkgiIgAiIgAiIgAiIwI9PQLkffvw5UA9EQATqHgFVu6h7c6oRiYAIVBEBvYxWEVg1KwIiIAI1lIA22WroxNTQbh3sPeFga6my3y9q0rqt7LEdbOrLy7gm8aqhS7vSupWudrFx+9ZyNVqdC6pcHdRJIiACIiACIiACIiACIlAOAjJKygEti0+R+PDPk1+dtqLEh5p/86nUZs2fI/VQBERABERABERABESgigmo1GYVA1bzIiACWU+gwjkfsp6gAIiACIiACIiACIiACNR6AgeqdlHrB6UBiIAIiEANIiDxoQZNhroiAiIgAiIgAiIgAiJQcwhkQ7WLVGB/3oFUxtcpgKJMIACkkikkk0nw8GAoiGQS8A+1Y3gaD+QnxZ8EEAi6r8nRWPLbwcwL1Jy5Vk9EQASqnoDEh6pnrCuIgAjUEQKK/a0jE6lhiIAIiMAhEKjOWPVD6E6VHULxIVMOyNQGkvGEXTccCpm4QPGBn2AwiEQSSJrI4L522oMvNpjkYP95soQnYgSQQtK+r48IiED2Eaiw+KCX8exbNBqxCIiACIiACIiACNRlAtkiPJhE4IkP9Hj4jhMEkgnP0yEYNPGA4oO9+ydTdH8APM8G3+PBaQ9l3g9OnEghGAgiGAqBEkUiGXdt6CMCIpB1BFRqM+umXAMWAREoL4FsehktLyOdJwIiIAJ1iUBWGMkZ4sN3544eDfzd54dcZHoy0AfC+UGYvmCaA2UHL+DCQi4yxQy2QZ50kviuyHEoa6ayfweXtzLCofS1th6TrUyy4j6vIYtS1S5qyESoGyIgAiIgAiIgAiIgAj8eAVW7ODB7ejtYrocAEAqFXYhFIIC4OUAwrMIPsADoPWE5JMwzImAeD77HhHlNJJMIBwMI+bkhfrzp1pVFQAR+BAIVDrv4EfqsS4qACIiACIiACIiACIiACFQRAT8UwxceeJlwKIhAMGShGLFYDIFImMkenKsDE0ryIMspSe8GBlgwQaWL5eDXzBsRCoaQiscR8HJHVFH31awIiEANJSDxoYZOjLolAiIgAiIgAiIgAiJQfQQOVGozG6pdHIhwOg9EIIBEImHiAYMo9hUVYs/ePSgtLUWCIRThsCts4SWbpFgRCoXsa55DkYKf3NxcRCIRNKrfAPk5EYQCQSS9dk2z8KphVHZoRfWtHl1JBETgUAhIfDgUSjpGBERABERABERABEQg6whkg/jgl9bMLLmZroARYIJIhlwEsGHjRixbvgy7du1C48aNsX3nLtSrVx9xejIEAgiHwyguLkajRo2wZ88e5OTkpEUJ/qyoqAjNGjdBz6OPQkGr1ohFo+lj2IbLB+GqZugjAiJQNwlUWHxQgo66uTA0KhEQAREQAREQARHIZgLZsgvviw9OKfCiKLwqGKXRUuTm52Pnrl34y1/+gsKSYjRq2BAtj2iJosISEwvo6UB7gAICvSTy8/Pt62g0aj+jCEEPCHpLrP/2W7RvXYATBw60dni+yycRSHs/ZPOa09hFoK4TULWLuj7DGp8IiEClEciWF9FKA6aGREAERKCWE8iGTbb9xIeM0pv0fkgihVA4jCXLl+H9Dz7AcccdhxYtWmD3nl0IIGRKRab44P+epPcDPSQoLlB8oDDRtk1bfP7pp9i0fj3OGDwYBa1bm+BAwYKeEekynt+zZvQ7uJbfTLW0+9nwDKjOqUlXu9i4fWu5rqsHQbmw6SQREAEREAEREAEREIEaTiAbDI/vFR+YSzIQQCAYxKIli/HpZ5+h34D+JkasXbsGeZE8JOKJdE4IX4Rg6EXjRo2wr7AwHUZBjv1O6Ielixdj5bKlOO2UU1DQusAEB34oUlCEoF3xfbaFbI4afrPU0e5lwzOgOqdOpTark7auJQIiIAIiIAIiIAIiIAI1iADFB1cu033M44HhF14IBkJBfPXN1/jmm2/Qu+9xaNSwEfbs3YsGefVQuK/QqlhQPEglgdy8XOzevRv5+XleDocQksmEiQxt27bDssWLsHLZcgu7aN26NYJeuIVfjvNg4kMNQqauiIAIlJNAhXM+lPO6Ok0EREAEREAEREAEREAEagwBP+9AjelQNXXku+JDWnig+MCwipwwFn75JRYtWYrevfugS7euCASAQDKFcMCV3rRqGPReiMeBQAqhYNjEjHg8hhDzQoTD5iXx+eefYvnSpRjQrx/at2uPSCSMeMwlrHQCBgM99BGBmkGAXg/yuKncuZD4ULk81ZoIiIAIiIAIiIAIiIAI1BoCgQxzn4Z/CgEkqS7wwzCIkAu7+PzzhehzXF8c3aO7/SgZdx4N8WgMyVQSiUQSuTk5iMZjploEQyEz3ChIJJIJ1Murj4ULP8fKFctw0okD0a5tW4SCISRjcRMoWMzTd3H3K29kVuD4bnhIrQGsjtZ4Apkig5+DhGKYnzS1xg+gFnVQ4kMtmix1VQREQAREQAREQAREQAQqk4ATH1IZYRcBJMGSl54YEAxg6fIV+OzzL3BCv37o3KUL4omEhUyUlpTgs08/w4aNG1BQUICWLVvi22+/RWFhIVq1amWVL9atX4+SkhIc3/d4bNmyGatXLzfxoW3rArsKBYwI/5UsK7VJ7wsTOLzwDwoPQblEVOa0q60DEDCxjGubYlgwaFVamMtEn8ojUGHxQUk4Km8y1JIIiMCPT0DudT/+HKgHIiACIiAC1Ufgu+IDvR5SnvjAXgTDYSxeshSffvY5ju93Ajp07GhCRSQSwZ49e/D2W29h6bJl6Nq1K9q3b4/Fixdj79696NatG/Ly8rBkyRJEY1EMPm0wCgv3Ys3qlRj0feKDxXPQ80LiQ/WtAF0pM+SKti3/+AKEnxRVlCqHgEptVg5HtSICIlBHCEh8qCMTqWGIgAiIwGESOFjOh7q82fbPng9BJC0FpftJOCeCb75ZjM8XLkT/AQNwZKtWSDA3A8tkJhNYvnw5tmzZiubNmqFJ0ybYsnkLikuK0ap1a+Tm5GLdunWIRaPo3bs3NmxYj1Urlx1UfDA/DC/ZpZ/8kh4SwcwYjMOcWx0uAodCwBcdKDjweUCvB3pC1OX7/1C4VOYxqnZRmTTVlgiIgAiIgAiIgAiIgAjUIgIHC7tgeAUrWHyzaAkWfvWVCQjReBybNm9GOCcHrVu3wo4dO7Bt+3YLuaAAsWbNGpSWluLII4+0sIuNGzeiqKgIxx57LLZt3YqVK5bipIED0E5hF7VoldT9rvrlXjlSS37qeT/I86Fy577CYReV2x21JgIiIAIiIAIiIAIiIALVTyBbM9sfNOcDUsjNy8PCr77Gwi+/QvcePbBx0yYsWrwYefXycfTRR5v4sHbtWrRr1w5t27bFokWLsG/fPnTu3NnEh5UrV5oYMWjQIOzdswfrv12Dk08qy/mQYtUMeloo50P1L3pd0Qj4Xq++xwO/l63Pg6peEhIfqpqw2hcBERABERABERABEajxBDJdqzND8Op6Cc6DiQ8sfBmJ5OCzLxbim2++Qb8BA1BYXIzVq1ZZLojOXTpj165d2LBhA1q0aGHeDuvXr7fvUYzIycnBqlWrbO779++P9evWYfWq5RhEz4eCNpa0EokULKUfk0p6VTaU86HG3y51qoP+vU+PB358bwffA6JODfZHHozEhx95AnR5ERCB2kFA8X61Y57USxEQARGoLALZkgPoYOIDczpEcnKw8MuvLedDv379EAqHsX7jRivBSU8Hej7s3r3bxAd6OmzevNmqBPDr3NxcbN261UoWMgHl+vXrsHbVSpw4oB86tG1nYgP/S0ZjCAVYbtM0CCWcrKxFrHZEoIYRkPhQwyZE3REBERABERABERABERCB6iJwsGoXsUQc+bl5+Gzhl1i2fDmO7d0bK1evNi+IcG6OiRH0emCFi6OOOsqqXXz++edWBaNnz57m+cBqFwy7OOPMM1FSXIQ1K1fg1JNPQsf27ZGMJRBg4spo3ISIkL/zrGoX1TX9uo4IVCsBVbuoVty6mAiIQG0gkC27XbVhLtRHERABEfixCGSLx9vBPB9Y9pIZ/z/57DOsXLUavfv0QWFREVauWmWeD/Rm2L5tO9ZvWI+CggK0bNECq1evNrGBJTnj8bjlgwgFQ+hzXB9s2bwZK5Ytxmknn4wO7dohmUggxHwPDL0wL4gDez6o2sWPdRfoutnyHKiumU5Xu9i4fWu5rqmX9HJh00kiIAI1lIASDNXQiVG3REAERKCaCWSL0XGwUpv0XKAAsXT5Cnzyj3+gSbNmOOrooxGORCy0ol69eigtKbWZCQSduwJLEzJmnj+zr5MJMKlkSWkJFi9ahFhpMQYO7I8jmrewJJPhYBCBRNLCLvghd5XarObFrst9L4FseQ5U1xJQqc3qIq3riIAIiIAIiIAIiIAIiEANI3Awz4fSaBQ5uTkojcbxyaefYunSpajfoIHlgYjGYsjLzXXeC+GwiRGJZBLhUIgKAgLBoH2dE4nYMfSYiMWi6Htcb/TofhRyQmEEvTwPidIYImGreWHigxJO1rBFou6IQCURUM6HSgKpZkRABERABERABERABESgthE4kOdDCvxuAMlUCuFImFoCCotLsHnLFuzYudN5JySTFpLBZJIUHHgsxYMg/51IgJUCGH7B84GA5X/Iy8tD27atUb9eHmKlUeTn5lrCyXhpKXIjudYm26HnAz++BwT/HWQmSn0qnUBdr+ZS6cDUYIUISHyoED6dLAIikC0E5HaXLTOtcYqACIiAI5A9ocX7W/VOQgjY/xhywRAKhlJEcnIRCoURi8ctMWQwGLJjEom4CQ2eXGDeDIlE0r7Hc4OhoIkV/H4ylUQyEUcymTCBgqJFkCIHj/PayPx9m9kzT4/Q8qwgAa5r8ubfkUjEWmNuDv97FWxep4vAQQlIfNACEQEREAEREAEREAEREAER+CcCNP7N6A8ELJSCwgT/aa4QXnJIf+fcxBrv+/7x/NvPpWR/pyUK16TV1cz8nuagWgj4c+ILRMp3VS3YdREAFRYftBuodSQCIlCXCGTPTlddmjWNRQREQAREQARE4FAI+GKR5dZIJk0cYviM3n8OhZ6OqSgBldqsKEGdLwIiUOcI6BdwnZtSDUgEREAEDpuANtgOG9mPckJ5f2cfbH7L2+aPAuAwL5qZ4yEz1EVhFwcGqefAYS6wHzhcpTYrl6daEwERqOUE5HpYyydQ3RcBERCBSiIgo6OSQFZxM+UVCrJVfLD8G14+jnCYyUBdzgd+T2v+nxermFTuDaxSm5XLU62JgAiIgAiIgAiIgAiIgAiIQI0kkLnJYlVLvDwdFCLo/aCPCFQlgQrnfKjKzqltERABEagpBKR815SZUD9EQAREoHoIlHdHvXp6p6uIQPkJ+N4PrGLi53yQ52f5eerMQycg8eHQWelIERCBLCYg8SGLJ19DFwERyEoCEh+ycto1aBEQgSokIPGhCuGqaREQAREQAREQAREQAREQAREQAREQgYxSmxu3bxUPERABERABK2fuVyIXDhEQAREQgWwlII+32jHz5f2dXd75Le/1ykOzvEkxyzu28vSxKs6pCsa1nUlVcP4x2lS1ix+Duq4pAiJQYwko5rHGTo06JgIiIALVSkDGSrXiLvfFymuolnd+y3u98gxQ4kN5qB34nPLOd+X1QC2RgKpdaB2IgAiIgAiIgAiIgAiIgAiIgAiIgAhUKQHlfKhSvGpcBERABERABERABERABERABERABERA4oPWgAiIgAgcAgG56x0CJB0iAiIgAnWIQHW619chbBqKCIiACHwvAYkPWhwiIAIiIAIiIAIiIAIiIAIiIAIiIAJVSqDC4oN2A6t0ftS4CIhANRPQTlc1A9flREAEREAEREAEREAEsoJAWnxQqc2smG8NUgRE4BAISIA4BEg6RAREQATqOAFtsNXxCa6C4VX2+0O2rsHycsxWXlWwlKusSZXarDK0algERKA2ElCpzdo4a+qzCIiACFQ+ARkylc+0rrdYXqP5+7hk6xosL8ds5VWb7iuV2qxNs6W+ioAIiIAIiIAIiIAIiIAIiIAIiEAtJFDhnA+1cMzqsgiIgAgcNgGp6YeNTCeIgAiIQK0mUN7d11o9aHVeBERABKqQgMSHKoSrpkVABOoOAYkPdWcuNRIREAEROBQCEh8OhZKOEQEREIFDJyDx4dBZ6UgREAEREAEREAEREAEREAEREAEREIFyEFC1i3JA0ykiIAJ1m4B2u+r2/Gp0IiACInAoBOTxdiiUdEwmgfK+P2it7b+OxLHu3leqdlF351YjEwERKAcBVbsoBzSdIgIiIAJ1kIAMwjo4qVU8JBnNlQNYHCuHY01sRdUuauKsqE8iIAIiIAIiIAIiIAIiIAIiIAIiUIcIKOdDHZpMDUUEREAEREAEREAEREAEREAEREAEaiIBiQ81cVbUJxEQgRpHQO63NW5K1CEREAERqFIC5XX9rtJOqXEREAERqMUEJD7U4slT10VABERABERABERABERABERABESgNhCosPig3cDaMM3qowiIwKES0E7XoZLScSIgAiIgAiIgAiIgAiJw6ARUavPQWelIERCBLCEgASJLJlrDFAEREIGDENAGm5aHCPw4BMr7HqZ79seZr8O5qkptHg4tHSsCIlDnCajUZp2fYg1QBERABA6JgAyZQ8Kkg0Sg0glIfKh0pDWmQZXarDFToY6IgAiIgAiIgAiIgAiIgAiIgAiIQN0kUOGcD3UTi0YlAiIgAvsT0A6YVoQIiIAIZBeB8u6+ZhcljVYEREAEDp2AxIdDZ6UjRUAEREAEREAEREAE6iiBTJE5U3jgvyVA19FJ17BEQASqlYDEh2rFrYuJgAiIgAiIgAiIgAjURALK+VMTZ0V9EgERqEsEVO2iLs2mxiICIlBhAnKzrTBCNSACIiACdY6APB/q3JRqQCIgAj8CAVW7+BGg65IiIAIiIAIiIAIiIAI1i8DBwiskPtSsuVJvREAEaicBVbuonfOmXouACIiACIiACIiACIiACIiACIhArSGgnA+1ZqrUUREQge8lEAgAqVSlAfJ3v/wWA+VomefaeakUUuyf//WB2vL6nz7nAMdktgevPf+w8iVDcy0eGrof6tlBR3fY9Gw8HrvDPvkgJwTcjCDlWncTdJBlc7BRZ16G7aasrR9egz+8pg7eqQP16btx6mVf/8AAKxNuRq1DAxQAACAASURBVFv+DnFFQ5gOGH//T/fKAcbofeuHWf8QAK7DlM3rYY3Fvz/T6+EH5jSj/R/KOfBDP/+hEe23bn2W7GfmM8W660P8zs8O5wK8xTLalefAYcLT4SIgAiJQBwlIfKiDk6ohiUDtJJBpuPlGojMQ+W4cRIqmsn3NF9pkMolk0pmRwVAwbUhz7EEagxmG4Hdfek0M8N+pzbZIIhgMem0mEQ6Hrb1EIoEkUggGAtamM1YzzL8MVSKV8gx5z7jlYWyX1w4Fg0AwYO34BjDb9kfMa9u/k+yUmz2OyP8kzTiwHiCeiFsboVDIDCO2n2P9hdf/hPXA2nR2k7OzM4wA/pP8/O+541xbPI9/vLOMcTKZsOsFg457PB7P+JrXC9g5bC+RcGMua8MfxXcNODdHmcYU2+V5oXDI2rSfG3LOvfv4woHfd59n5ppPiws+be9kHkuWHI8/zmS6v57gYdNAIID/s1A4bGMPBMjF9dnWFKclFEQwQNZcj0kEvHVlP/eZe3/bXHhjYpf8Mbkfs333xx8p2/Pnju3Zerf1T9Zl4pY/lxyTrdlkypsf11+/ne+uA/+87xrWZevCnZv+uX9RrtOMNZWeC+++ZB+8A9xf3znWXxuZ/cqcv/S6T7r7Mn1v2m1Qtm7svrQ5cfeaf03ySaaSthY555y7oD1HyPcA8o13k/jrxqbW7lUgkeR6TiLM9Z+eR5tI77oZPefP2V+vMkLKnz+uu6Rjknlf+OPyebl71rXLZxC58p7gWIK831NAIp6wufd//n2Cl2snvfDL7h9bR25Oua55XIL3A9dUKIhEPO6tQ/c8ZN+CwZAnpLL/jqfj4u5pN7/eqrV7w/0781ni1q93j+zH0T2bfC4SKA50J+h7IiACIlB3CEh8qDtzqZGIQC0mUPYy71kQJjXQ0PJfofluS/Pbf9HlC3ksnkCchk4ggJycHPdCzvM84ydtJHrGT9qY9Y08u2wSSd9YyjiOL+Y0QqOxuBkTYRqZztxwu4Jp6y9tXqVf6ilY8EPDgS/W7JcZr57hxL6naNQnUnaNUCiIcChiL/P8mYkHmZ4S5glAw9kZVHyJpxjAPyYM0FgJhczWiEWjdr5vWOwvY5QtEbfp6YQEZ1Q7sYUcndHgjB33czdcXnd/44DCTJlAFAo50ebAwg8NnjJWvmGU2aZvhJGTGfxmcKWsD3bmfgLKfspPhvXjzZG3e2unmFFMo6hMDPK9KzINbZ+OM4oDiMfiZmRx/iKRCMJhzwBMJMxIo+jFMaeNKn/evK7RRrcNZBOunHhkvaPR5q29tAHnrUnORVr78QQlfx3b325AaaPP+NNITtAodd93Nq8TgEyk4r0Si9mac8JO2fG+gZh5r/hCkm8w+n8HwzTAncDBe8K1vb+3h4lqto7dHzIKmHjkDEyew88/ryU3v/49YAIbQaTHlEKMhrg3LrvXUwGkTEgqE27InNdlr/z1FGY7Gd3MdExwcqDJePafCWjJFBK+mOH1OxIO2Tj8fvOajpkv+iURsjUSsev7a9aE0CQFIbf+nYjnBBWfK+eGfXXPCfd9/s2vbf1TUDKB1D2TEok4OKaId7xj7tasE8f8p6jjB1LzvukEQieE8B6j4OAtSicosBWPH6UbE0S99Wr9pr5CFoEAorGYEw7sYcKjvWt7gtCB5poc/DGm73dvLR3oXqzFv9TUdREQAREQgQMQkPigZSECIlCpBMq3c/XP4oNvnPoGFXcR+QLuXnCdkWDGrm8U2yjcrqNvDNp3vB153+jjy7jbgE66HWuz1FImDNhut70cOwMhbXz5u83Jsh14a8/fWPQMQrfb7XbEy67tdhBp2KRfuuNxM2ZpXNP04c6jv8tuBpBnaJeZRdyFd7v1NEhoJPjt0wimkeYbbu7invGX3N9gzzT6cnIiCHmWq4kMCX+X0/d88HZdPWMhEgmbEULjp2xXNmZGh7XreVn4c5O5i+sMYueR4XsqmJOHzWHZ9SgQmJGcSiInEvFG4gw2zpPje4BQie+6jX9nRftCg78WyNIMLW8HOGDGqfNUcKKM59XgG1a2c+6vh5S3Zmi8cZ2EPG8DZ3T7/K0Ldo4nNpgh7TwRqA7Ytb2jfaMrc1ecbXHcvrHo7zCz32kjzV+P7Hd6Lp2HhBOMnFHuCzhcJzmRHGfAejvxpqVlWObWtsci815mX8wYpqgWi6WFNje3ZTva6XNopAa4XkNu3dg94PrC3Xte0x9ferqc5WtrhUIJB1EmsnmeM9710jy+IzT6x3NO/TVTJmB6wtgBnB+4jo1DwAkk/vlkZR4z7JP33Cmb5zJPFfczrmXORZnfkn3f876gIBGNRtMChC8i+velP//+vGUuYyc68DnhhAPON/nyevt7Yfh3mPvb945yJ3kqou+x4Is9nocDn2fu/ua6c8+UsImQbs2bUOPdHxRE+IdCRIjHeveMe756K8q7TjjEdeP67z/D2B1+7Ys0/lgzBcaK/mKqzLYq2hedLwIiIAIi4Aio1KZWggiIQA0hkLmDmrGrzd7xJTYYsJ2+eCyK4uJiz1XXveibQeO5m3Pnkbv3fHl2L96e8efvoHo7gBZC4LncOw8AGr2uD87YdVhycnPcbr4fCuF30/PKcEc5YzUY8sIqbCPQGVlpF34aezTIPIOSBqK/W+0b4Oy725333PN9I4E7jiZSUE1w4ykpKTFDJJITMRaxUno8APn5eRbi4QSMoO3iftel2QzGRBylpSXO0PLGR5Y0jngeDU3+jCKJ7VB6u7zcdTXvDN+o4pg9TwnnLVEmDvnGmh+qYDu/FEqCQRQXl9i1XIiLM0RopHx3V9gEp7THhHOd90UMPx7fRAPPo+C7+TCczVW2nmyn1tt5ztxpLRNvyvpoIoW368y5pMHONZjD3e1kCqWxqK2xSDhi69OJKc5A48+9gAO3BtkR7pbTA4OCjmeQkjENMDPM6CVgc0OvnrixTO/+p0Nb6HJP4Spo858OzfDChtgO2+Q9wHa5TtylvRCMBF34GdriPDb8EB5fRPDFL/8c523jjEYKQ6XRqAkYbucftv54PQtx8ObXCQ3OayZawjUWdOuIRi7XY8B97XthpNeM9yTi8dyt57Vs/hA0Hv46dp4XQYQp4Nl97dZUtDSaDqGKxd2uPNtyc+G8TfYP0/G8HdxF7P94qBnIFNu8qzsPIyewHCg8gMKE45eye8qeGzk5adGH94XvmeXWOue27Lnk+CXMa4nX4PymvZgCAeTl5Nqc+aEObIvj4dz6t4YJLd49b2P03R/8MAhPdHUiqxfO5IV5+SIQn03+84XCggkOnqroh4jYbNDrKhxCbm4uYt5xpttkuKnt59mS6QkSCqG0tNTuo0iEz2l6ObnnxoHCcDLvyxryi0rdEAEREAERqACBCpfarMC1daoIiEAdJFDZu02ekzmSqTh27dyJVStWYMP69YhGS80QsLAL2wl0u40NGzdG506d0bZdO+Tl5Xt+BP8MOhaLYu/ePVizejW+/fZbEzQs/IGeBQxtMC+LABo0bIiuXbqiY6fOZjD5cdzurZ9GeIa4AZiBFi0tRVFREbZs3oJNmzdj8+ZNKC2N2o4x90GdIZEww7JR48Zo364dOnbqZNfiC3muiSfO28GFZYQRDITsnHg8gdJoKVatXIUVK5Z7O6FOKeEOZPOWLXDU0UfjiCOOcIZ6Rny1Gd7c2Q3SZTqKTRs3YNmSpdizd48LM4jHLadEfn49dO/eE+06tDcetuOdTKK0pBhrvl1rc1BCASgYNAOxSZMm6NixI1q3boMIDaWgCzVJe0HYDqvbOd63bx9Wr16N9evWGXPPvrO5rF+vPrp164b2HTrYt8lw5cqVWL58ubc378V4eNNpu+M2+Qd2iPB+ZIfwSN+4adiwITp16oh27dqb4MHzGbZiApNnZBcVFWLf3j3YvGkztmzdgl27dtmYTRTwvDA4xgYNGhjrli1bonGTJmjQoD7q1ctHXm5+OmzEwgAYIpDh+k4DkMby7l27sHHTRuzavdPmkmYh55jCjLm1p5zYwHVRLz/f1kiLFi3QpEljM/zZbxN/As5bx8Q4z8OEhuaeXbuxYsUKW+Nclwg49/ymTZsb69atW9u69j9+HzMN/W3btmHVqpXYsmWrN2dlnkc8v0uXLmjevHmZqANg565dtj7XfbvWE7mc1wTH0rZtO3Tu2gWNGzXyQpH8afTzLDDMJmn3ONfKqlWrbS2E6JFkwmAKRxzRyvrP61qoQzKFvXv3YuXKFVi9epVd043Becu4fCvu7zKPjrIQBXdcALzrmzZpgq7duqFFiyMQyclJ8/EN5DKPEueJVVhYiFWrVtkfCgLOQ4QiE/t5JLoddbTdI+yPiS6eIOLnVLC1XliIpUuWYtOmTeCzyV/bPKagoDV69OiJZi2aWx+dV0wQsWgpvl27FsuWLcPefXvTIU++FxfXDsebsNukTIDjOuM6McEklURuXh7atm2LTp06oXHjxvb9fXv32vx9u3aN9YWeDXzWxmIJtCooQI+ePdCkWTNv7bmwFifuOO8V3iPFJSW27jgnhfsKbfwUUPzwm1atWqHbUUehadOmXt6esnvUmtlvrg7/l2Wm587hn60zREAEREAEqoKASm1WBVW1KQIiUA4C3/F28ExG201ze5L2MjxtyhS8++5fzajgjrP/QsuvmZ+BxvxFF1+M6667Hs1btERxcanzNvbDL8wQdKEWS5YswbRpU/G3v31sXgp+zghejzHfNP7atW2Lm2++BUOGXIAg4/u9mHZn8FqAeTrZHQ3JT/7+d3z22afYtGkzaLRtNvFhsxltFCDYmXAOQxichwWNyNYFBTiydSszygb0748BAwagWbNm1idzs2esvCXRA3Jz87Bnzx7MnzsPjz0239i4mHca0EH07z8QI0ePMoOQu8zpDdB0KIfb/U3EY8Zx+tSpWL58mdup9Qz0grZtcNMtI3DBkAvcbnUigbzcHBNrnn32GcybMwd79+xBKByxnc/27dvj2muvw5ALLkReXp7nPeGMJH/3mR2hd8kH77+PefPmYsnixWkj0O18AzRGrrvuOgwdOtQMytVrVuOxxx/H73//ey+EwOVccAKXH17gjEqXK8MLs/HUCPNsoXt/RhgNDajWrVvhmmt+gQuGXGjGrGvUGT6xaAwff/wR3nzjDezZvcvmjvNI8YHGrQsfcXHuPJfjPaLlEWh5xBEmPDRt2hjH9DoGJ550Erp06WqM3C6wW8Xp0IpUCosWfYNnn3sWX331FWKlpWZ0Ms8E111p1OUBYP8pkDRs2Aj169e33ebGjRuhYYOGaNiwgRmMffr0MYEsv359JzZ5iRkpWCxftgyzZ83CW2++SWIujCOeQL/+/XDLiBHoe1xfEzt8Y49/+/PG3f8tmzfhlVdewUsvvojVq9ekkx0SN8WqE/r1w6jRo3H88cfbvNPo5K72unXfYu7cuXjjjTcQi5XamuO4cvLycMEFF9k80+AtjcW8+9t5+1iuCkuoGEJxcRGee/5ZPProY9ixfQdycnKNJUWbPsf1xahRo2y9m9dFMGjC1qPz5+HZZ55CkScm+rlK3P3hJVj0BMvM3Bq+cU6hqGu3o3DzLbdg0MmnuCeP5/Xg5zBIi0jevUeR5KmnnsTjjz1ua4b95LwVFRWj/8CBGDt2HHr3PhbRqPOuoieE3y7H26B+AxNMHnzgfvzlz39xHgd8XgEoLirCRRdeiOEjRqBd+w6I0kuGHjgRiqRxPPHEE1iw4HHs3rXb1rmfi8QMd9OZnGBnoqf3DHA5JFzYi+9xc+mll+Laa67FkUceaWt006aNmDF9Gl595WVrk/cjPUz4HDvr7LMxZtw4dOjUyfLupLzEns7jghel9wY9HErwh9//AfPmz7PnYX5+vl2P88U+DB48GLcMv8XEGV8o8tlmCgeVLWiX45eTThEBERABEagkAsr5UEkg1YwIiEBFCWTWdzATKG2M8PU5FAhg2dLF+PWvf4UPP/gAebnOFdlCDrhDbJaEM3hP6Ncfd951F47p3RuxUue+HvASvVlVggRjr0vwxuuv4f9+8xsz5vPoyux5MZgbsOfF0LRZM4wcORJX/vxqS/hGw8d2Dm031RMgUkl8u24dXnn5ZTPUuNNcUlJqO+CWRI6CQ8SFR7hqCy40gcabCSHBgO0Ssk3u5l504UUYMmQI2rdthxhzMVi1CQoWTKyZZyIADcqZM6bby76rfMEcFgGceNIg3HX3PbZza+78cde+8bHKFTQ6aIik8PZbb2Hy5ElYs3oVcnJzvRjsBDp27oyx48bjwgsvcsZOIm7eGIWF+/Dk449j6pRHzLAIR3JQGoujoE0bjBgxEpcOHebEIBNo/IoaXm6HILBq5UpMnToVL734ghlC3HE1Y9gLmaH4cMstw/Ev//IvJoasXLUK02ZMx++ef95bXBmJA/0qKF6uA47LCQLeMUy+ScOWIo+X8JNGD3f/6RUzZvRoXHrpJWYEuR31oBm4H338EZ5+8im8/967ZkT7VT78fBHWZwRAt36KG2WVCgLmkVJSWoLmzZvhzDPOwrDLhuHY3n2Qm5/nXP/N+8HF4bPtDz54H7/69a/w9ddfo2H9ei6UxUJenCeCRZh4OQ54Pe5A09PB3PuLS0zMocfFqaeeYnN1fL/+qF+/gZcLwN0bq1avwiOPPIxXXn7JPF4sFCeRMIFr3Pjxdq/4RrF/BzsDmbkPgnjrrTft/OVLl6UTTLqd97CJacefcALuvfdf0bdvX5SUFBvvSCRk3j5Tp0zFCy/80UQVN89JBMNhXHLJUIwcNQpt2rRNh1b4cU4mFHqhNolkHM888zSmT5/uxIcIBbIUSkui6N3nONxzz70mPhSV0MvBGbuzZ83A4489ah4IFl7jed2YMe6F96STc3qinRNcPBErmUTXo47CuPG34uRTTrVniu/F44eHZHr0OHEjgdmzZ2HenLnmLeOSvwatXycNGoQ77rgDx/Tq5YWmuDwgfuUUnkujfO2a1Zgw4bd44/XXTWikVxSP43rl/TB67BjzLKJY40Qkco5g1qyZmDVzBgr37rOvueadiAoTBlz+D7cWfBnXhRK55KN+P6644krceOONtp54723ZsgmTJ02wZxqfd6GgSyZbXFKMCy++GONvvR1t27W354N5glheCC8BLcUH88yI4smnnsLs2bOxZcsWa9c92QMoKi7BGWecYWuwe49jPM8oJ45V1OOhor+JdL4IiIAIiEDVEZD4UHVs1bIIZCWB8rm67u9OT3D2qmyhD17ivFQSX325EL/+9f/iy4ULbQfYKxngJb+jy7kzzFq0bIkbb74Fl112OUKhiDPyrQqeV8oulcCmTRsw9eFH8Lvf/c6MYO4kOjdounyzukXYXuQbNWqEa66/DtdddyNycvMQLaURyJdxV0eCQsDSpYvx6quv4dVXX8WOHTtsR5ofP48BXfPpzkwXbjOA4gmUlJaa6LF79y4zBLhrzn5yd/3IVkfinLPPMRGiZ8+e5nLvBAvGkudh3769tqs8a8Z0669z43buzANPOjFDfOAuo1em08/4z0oZ5o2exJ/feQf33TfZdl2Z28IqiMQSFgIycvRY8/ZwwkDSxJmion1Y8MTjmD5tqhl3NOppDLUuaINbhg/HpZcOc94h3k6/yxXgzI0d27bhj3/4PZ5c8IR5ElhCSZYwtLHRxT6KArZzyy24/HInPtCNfebMmXj+d897ye7KXOad+7rLl+AqCTijxWLnPQPM1lE6J4CbUxp7rVq3xo033IgLL7zAfs421q9fj3fffRd//OMfsWL5ClsPNJot0WcoaF4HnEeGbJAzDW8a275HBPvCn3P983sUcwYOHIirr74ap5422EowOrHJPRbY/ocffogJEybgqy+/RL28XD/9pBmjjRo1Rm5+ftrNnjvOe/fuMw8JGqYWchSLmVcBRTGKTiNHjTYxwCXtdDvbdHufMuURE3zCnrFNo7Rfv/4YP348+vcfYAakL4j5HMmU3ik05ClAsO80/rkL7pKnhlBC8eH443HXXXfhhBNOSOeXoLCyedNGTJs2DS+99KLlaeH9Z/kowhFceNHFuGX4SBMfXMUE3+sh7X+AYMB5ytDTZuaMmXZf+XkUKOz16dMXd911D07o3x8lJVFbd6WlxSY+PPHY/HQ+E399+IIBnxu8D/08JH5eGGeaOy+Ho3v0MJYnnTTIVb/NSMyYzmPihXGEmCAzEcec2bMxb948u3/9HAq8R046+WTcevsd6NXrWOdhYm35uSecpwfDadasWY2JEyfizddfdyKalwS1tKQUl112GUaPGYMCj5eJD15o09zZszFn9ixbcxY+45WldXlYXNUaF5dUVqLUT+TJY8mSIsQlQy/FNddcY/cgk9Fu3bwZD9w32cQHS2rrVbKhSHr+hReZaNCuXQcLQ0qPyVixUg8FUZcj5CkTH+Zg69b9xQe2c8YZZ2L0mLHo3qMHksn9K9qU7/fI/r9y5TGRla8gGrQIiEANJyDxoYZPkLonAtlB4J/FB5cgznk/+KXc/vHJ3/HL//lvZyxbQje/BB0TI+aYqzp3svnSyRfb2+64E507d7WXYIZRmIHOEnGe18OD999vL+00ghk/zzZ5bHFRsRkodIGnkDD0sstx8/ARaNCgsTOg6MJtBmgx/vTO23jggfuxdu1ayzHBZGou9IBGYchCEk459RT07tMHBa0LTDTZvWsPVq9Zg48++hCff/45du7cYbuVzLfA3VsasYWFRTj66O4YM2Y0Bp822EQU7hxzV5wGzry5czF71kwkEm6n017WAylz97/zzrvQudtRZuxYbkgr80jjI2neD5EwxYoE3nnrLdw3eSJWr1pl/aJBE0sm0aFDR4wcNQbnX3Bh2uU8LyeCwn178cTjj2Ha1Cnp2HaGXbRp1w63DB/hxIdgyCpn+B4pvE5JUZEJD3PnzsaunTvMCdyvnhCLOeOFRmK7du0wfPgIXHzxJXY+RYq33noL77///n7J/pzx7jgsXrwYO3fuNIOdAgbbIY82bdqgc+fOacHJTxpITtzd5a7rSSedZO188803ePTRR/H666/b/NnaMlf7BHJzc9CsWXP0OraXhSh07drV4vcpHP3j00/x3nvvWT4EJtDkjjd365kbgv3hlAw6+VTcc8895jIfizMhovNmoBDywYcfYOKECfj6q6+Qn5dju8UMc2EegzPOOAvHHX886tVvYALc+vUb8Omnn+Kbr7/C9m3bbKxsjO7tHHOz5i1x7fXX44orr7S5pMDFv7nOHnnoIbz88ovWPtlzXTBcguEAFCFsN90rUemX0OSYaNS+9uqrJgLw437mytla0tCSEhx//Am4++67TYQgOxOUQiFs3LABU6dNseuagBMIIs77LxQ28WH4yFFmTFPEcd4OTpVxAQIUN1xixmeefhozZszAVk+wonrHPCPHHXecJz4MREkp74GIiUGzZ0zHE0/MB3N2+OITjXDy4pqgmFe/QQM/GsHLrVBWtYJCYKvWBTjjrDPRrdvRLnGt5wniJ100zwka/xYORTEx7jwf5s2z0I/9xIdBFB9uxzG9jnUhCk6LS1eO4Bf16znxYdKkSSY+mKeXJ5SWFHviw1hPfGDoRqAsnGnunDmYO3uWiTMmyHljZfgEx8rwLSvTax4QZQKEL9Rx7VB87TegP04+eRCaNGlma37zxg24b9IkL+zCJTFlO5wvzt/Y8beiXQeuab/Ki5dsN5VgUJe7FxIJPPP0U5g1azY2b9ls3j6uFCpQVFKMM888yzysmM8iXQ0nIzlsdvzu0yhFQAREILsISHzIrvnWaEWgygkcbMfq+3eiDuT54NWXd0UCzIX3/XffxS9/+d/Ytn2bvcjSSKGgwER/TZs1x7r16yzvA19627ZtbwYx8z/QgIglvGz5qaTFM99/H1/03/BKV1JkaIgOHTqYIbtu3bp0Bn8akcxlMGbceDRr1gI0lgNJloIMY9WqFfjVr/7X8hjk5eWaUceXee6Ss18MoaAxeMqpp6IFk8VZTLRzfaf78ob1G7B40SK8/8F7eP/998wLoqi4CPXq1bN2aOzQuOMu/cknn2JeDDT+aPjOnTMXc2ZTfGCpTe6UMitGynZraewc1b2HVzHBXY9+GlZJgxUyQu7ff3nnHUyaNBFr1qyynA40vKJxej50wajR43D+BRdYTgcajxQfivbtxYInHjPPByafpOcDjY82bdvhppuH49KhQ8245Pf8ud65YzveeuMNPPnkE5Z80Hack656gr/Pzb7QWG5t4RujwPhzPyyFAoOfmDLTHZv/pvBAg49GOefJj82nOHDBBRdg2LBhZoD7LP2Ek7w2PVr4h23Mnz8ff/rTn9Ku+r7RShHpzDPPtD9du3ZDQZuCdAlQGpA0+Gg0Lly40IQLihhck66KSNBEjEaN2ZcL8bMrrsCRrVrb+nHCS8TzfPgtvvrqS+TluPXMcTNXxIhRo3DOueeZp0AgELJcFBs3rMfCLz63cKGPPvrYS6rIMqk0DnNw8imn2Jrv1ftY53UTDpuw9PCDD5kRGQ67PAJcM5niQwmFDPMaSdn4duzYjsefeBzPP/csdlquBeatoJGZdBUKuIZNfChNiw8Mu+C4nfgQtmSmzKfyEsUHbz1wLTEh6YUXX4LhI0bauuHOu0sH6pU39XI+cE3TY+Lpp58yDwoKUZxjjoBeQxTznOfDAJSUxIwTPQ1mzZyGBY/PNyHCFwH8AjWnn34Grr32GnTq1DldVcYVlnGCBz2nElZZxyU/NU8lL3wo87mWzvnA6h7McJCIYdas/cUH5x1TihM98aHXMce6e4myg5eY0dnZyf3FhzdetwoTvpdWWnwYMxYFbekp4nsIsHJOEPPmzMa8uXPsuWUhQl4YWq9evSwnBkWhuMs4ma5E4zwinGcC7wmun3qWKLWeHcN7ZuvmTbh/0iTzfOD94/JdOMHp4kuHYtToMWjTMaGBUQAAIABJREFUvr0Jom7+nMBJr4dUKm7PZ4oyzz7ztAkzTKQZ9vPKUHxg2MWZZ2Ls2PE4unsPeyb45WGr/JeULiACIiACIvCjEVCpzR8NvS4sAnWTwMFcXQ/LDdbPnO7ems3YffvNNyznA0MduLPmJ0yjaMCs6R999BF27d5tr8I0ci648GLcfvsdtlNN8cG9nANLlyzBHXfehiWLlyA/L892WZn8jm7yNCCZANDaZvK8nFz89Kfn47bb7rDdZbq6sz/0Hvjogw/wn//579i4caO50bsd0rDtsnbt1hU33XQzfnLOOWak80MDm8a5H9tPQ4Ev6V98/hn++3/+C4sWLUI4QsPUhS7QUOVu5tBLh2HcuFvRpElTa2f37t1mMNPl2hnyzqWdluUZZ56Bcbfdjs5durpYfpfjP23MWEI6GnhI4d2//gWTJk3A2tWrkZ+Xa+NlDocOFB/GjMNPz7/Q5Y2gB0BOBCWFe/GkhV1MQbS0GIFwCLFY0nawb7zpZvN8CDHu3DM2OUeLFy/CpAm/xV//8mczsmhsudKDTBbK82PGi+Nl4s2RI0bhkksv9YwlRiuwioMfr+7EJt9r4osvFmLixAnmfUDDlB+2x/n+xS9+gRtuuCEt5PiCQmbyQAobzz//vMWkb9261Y61cAYaW+EIThs8GCNHjETPHk7IoZHFOXEJ/xg2Aps/9p+JFZmDY+mSRcjPz/VKLzJpaRwdOnbE6LHjcM4551oODr+E6QcffIAJExl2sRAN6uVZrgNep1OnLhgzdhzOPvc8V83FS05KMSMRi+MPv/+dhVKsW7fWdqn5KS7lmjvacilwR5mGKdfR2jVrPPHhRfOSIErOMz0eRjNR5AknWNgFAq68LAWXr7/+Cr/+v1/hvb/+FQ3r13ex+lzzLD9JV32GfoTCFnbR9/gTcNddd+O44/q6NeEli6Tnw/Rp0/DySy8hnog5o9hCWCIYctFFJj60b9fBwi78UJS014OFYbhqF88/9xxmzJiOrZu32BzzGcLr9znuONx51904od8A83ygZxAN4zmzpplAxmSVfp4OF5YTNP7Dh9+CLt26ebk6vPwCbrWlK6pYQlaWtbWPS+aaabz7oRfsi/N8iJmXCEOh6PlgORfYTy/s4rbbmfPBiQ8uWMuLGDOxKYl6+XlYu5aeDxMtMajNtxd2QeHtsmEMuxiL1m3b2XqyO5phX8Eg5s6ZbX/oweWXx6XnDT1D7rn7HguH4fz6jO055JVj5fkWXsZQs6ALWeLaJ+etmzbivsn0fHjFcptYxR0m9Szch4suvgQjRo1G+06d0uFgLt+OSZxAiiVpeR/F8NSTT5rnCnM+8P6iwEMPmMKiIpx+xpnm+dC9R0+XZNM8XrzQOJ9+OT0h/PwcdfO3rEYlAiIgArWXgKpd1N65U89FoM4T8Ctd0PgsLizECy/8AfffN9nK7kXo/u1VPejZ8xicfvpgvPjyy7aTnZdfz3Ywex7TC3fcfqe9gPPl2hmuQXz6j09wzz13mwcEjXfmM6ARdtZZZ1nCSO6k0xXZQjiCIfzkrJ/gzjvvxhFHtjIDjS/YhYV78bvnn7OEb3t2706Xz+NLOF/ehw4bihEjR6Few4a2A+p2Dt3eoIWReFUHaBB+u3YVJk+ahHfeedvt1nqGBY0BCgh9eh+H22+/y7wa+NmzZzfmzZ1nBg93pLlLTJd+Gh+nnHYaaOwc1b27eWJYnkPvus7rIGku7sl4DO+8/aaJD6tXrjRhgKJNNJ5E+46dMWr0WJx/wcVOfGDCydwIiplw8onHMGPaFBODgr74YBVBhuOSS4ciGI4YN3NRTyTw7l//aonrli9bagIHh96oUUMr8cgShRs3brJr0KinADRypC8+uASFvsu7jYLJ/VIMnWEyxJB5HNx3332gEe8bpnQLZzUI5lq4/vrrUb9+PWPIjy8sWA6LvDwTex5++GETL/gx13IKXdEounU7ygzks885x4QuJnx0m/MugR+NQzPWEq4SAI0/Vh955sknrEKBn4eDISj59epbMs4bbrwJRx5xZDqEhOEkk++bjK+/cuKDM7hjFio0dtytOPvcc91OdzoBZMiSY/75T+/goQfvx9dff2mCgiV/jMbQoVNnjBw9GmeffY6NlYbl2rVrMMUSTr5oYQJkSMOauR4oPvTlzjhzdHDnmi77pVHz4pg9eyaWL11q9waFopYtWqJZ06ZYv34dduzcaV4BzLVw/An9ccedd6bFB79SBcWHGZbz4SXE41ELUyALBEO4+OJLbce7fYeOKIkxfMR7lFmIlbkamBgQLS0xzwcmnNyyebN5ZXCszMXBhJN33u3Eh1KKD+Ec85CZPWs6Fjwx38QHeoz4CVA58HPPOdeqWFgyVvbFQmD86inEnHTVIVhZxsIUfNHBhZyk80RYYlB+z+NJ8WHWzHTOB0sym+H5cJsXdkGvIguBMiPdCR68f+vXo/iwxpK/vsmqJAyvsueFKzd72dBhJkb54oNby1yvQcs1QRGS3lAUh9hP3lf0eLjXEnL2t7H6iP1wKPM8YjJTVp9IOe8H36ODnltbNm3E5IkTLeyGgqWfE6SwuMjmb/ytt6JLt6NYbNjzrPIywHrCJvPKUHx4csECzJg5E1u3bHYlUfns8RJO0hNlLBNO9jzGeT541XHq/C82DVAEREAEspiAwi6yePI1dBGoCgKVkSgss19+/DNL2D391JNmcNNVm0YXX4r5Vs0X7OtvuB4vvvQSnnv+d2jYqJG95FJAuPqqayyLe44l9GP2+BK8/vqrlqdh+/Zt9vLdtEkTXHnlFRg0aBAmT74Pn336KfLy8y35IncFTzvtNPzbv/072rbraLuAfFFeuWKZVX34y1/+bLvJfhJC7tQPGDgQ48ffil7HHot4ki/3zuWZGeNdbLMzbvhvhjPs2LENb7z2GqZOfQQ7d9Gw4666c/+moZyfVx9X/OznZpjXz69v4sOcOXOMBXddrYJHKo4GDRui/8ABuOGGm6xcIA0K87g2ozNo7tyOZwAlRYX4y5/+hLlzZlmmfVYPsUoC8YQZsRZ2MeQiJ2BY7oMIivc58YGeD6UlRebREY0lUNC2nRl1rGLAagbOFRtYtmwZ5s+fZ3HsiXjUrsu+Dhp0khlHr7/+Br788kuXryEWR+vWBU58uIQ5H9wO6H7rydQoryJEhvhAI94XH+iF0LRpU1x11dXmYk9DyipFeJ40VnGBCToTCTOMKT7QJZxiBD8UQhiCc/nPfoYbbrwZDRs13C+pJQ0oEx0sUSJzILCygZvfRd98jamPPGQeAy5UgcYspaoAehxzDMaOGYdBg05Oiw8UPZjw8+uvvkT9ejkuvChGz4euGD1mHM4+59y00ei7vnNXm6IXXe1ZUYKeDzZv0Ri69+yJMWPG4owzf2Lj5TmrV6/E9KlT8NorL3slWZ0IR8+HcePGWfgFqzIEgjTq45ZfgwbtN9987bwkYlELT7lgyBDLafKH3/8e23dsN4GP92HfE/pZZRnmw7BQHOazCAexgeLD9OnO8yEeNcGD90Ikkodzz/0prrnmWrRlHgwKDpmhD14CR/OUKI3i979/Hk8+ucCqXThj31UaYRURelxY2IUnPpDN7FnT8MTjrHZBzweKABSO3M7+eef+1KqpsAwt2djH5scL+/A1EK8igyXfTCepZQ4a3xvCy03hlfBNxmIWWjDfSzhJ0YdiC0XHkzJyPlDYM5HHRBYnPvBZUi8tPkzGW2+9YevLxFUa6YVFFj5E8cHCVKIu4SfvJRMf5sw2zx2KsxaqEo+Zh9Wxxx5r91Lf445zSTO9Z4kv5llSWG+8FJJYVtX3OuC9sHXLJpfz4WV6PjCEJ2LPjl179lo+jNGjxqBj5y5gFgtXJ8TlE2EeHiadZF+KKBj/8Y945tlnsHHjBhPOKOa6SiCloPhAjyCuW/C56IlslfU75LA87aril6HaFAEREAER+CcCEh+0KERABGoggTI3e+eCHLBqCXPnzrGdNHsZjjiXfb5gDhp0Cm697VZ8/NFHePDBhxBNxO1lmz/rf0J//Nu//quVj+QLN2PRp0+fildeedmSp9EToEfP7rjt1tvRtFlT/PJ//gd05+cLOMMHeI0TTzwR/99//Ce6detuO9OxaCk+/OA9PHD/ZKxaucIl4jMvAHoI5FmeiTFjxqF5ixbmVm47jPam73I+UBihAUxDIWIiSgyffvJ33H//ZHPBZ+UJnsP+U+yIRHJx1pln49bbbrOklQy7YMJJ/mGmfb7s86WfAgtLg9L9/sjWrWwD2eqFWJnBAIJ+rLm3q8zdzeVLl1hyPsu7YFUn3A66C7u4IJ1QjmEXzPngh10wpp47vBRomKvh5ptvtpwPNFIoejBvxjNPPY0XXnzRPENsLMkEunXtiquvvsoM4RkzZlqyRsvLkEigoICeDyNxySUu7MLP0WDnuix9/mY1IqGQ5UrgbjFzbjjxgTv3pZYD5Oqrf4Frr70O+fXqeSETzu+EIRM0Dik80XB75tlnvVKCTuzgNTt26ogbb7oFQy680HkFeDuyFtHu+a9zzq06iheCwa83bVhv+QaeenKBGci8TjzuuLbv2BE33Xiz5X/grjYNvQ8/+BATJ03Eom++Qr185hdw5Vfp+cCY+nPP+6nLVxJnadiohfd89OGHePnllyw0iB4p9AagN0goErYcETfeeJPlp3CVRoLGlyIZcz7YZrdxTaF/v/4YO3aseQVxnVOU+WLhQjw6/zG89967KCkttn5SlDrllFMwdOhQfP75F3jssces5Cp5m/jAahd33+PEh9ISLyll0BJOTp/uql3wHrO1FYuZIMCEpkd374kGDRpmeB44bwe3lrlwE5aZkNU6WPWE3iQmhJnQEkXv3n3SYRcUXhh24cSH6ZYUlevThV0EXegKAjjnXIZdjECXrl1dOVjPF8ndH56w5RQJ755xFWbKMtI4McytB6+SioVTMexiNubNZ9jFXle6NeByPlBsSoddWMJJq8+b9nwgm3wTH9ZamMObb75h68o8H5gboagYw4ZdZnPVpm17lHgJJxnuQeFrzpxZJj4U7dvn5VlwlU6aNG5iAsSRrVpZLg+remFlQV0yWFcON4niYhfCMuTCIWjRooX1mWWBt2zaZP157ZVXbP4sqa23dpi75Oju3dGgUSOvogaFB5fzgU8cwAkJnIM1q1fbGuSaIRP3LAygqCRqYRfMpdOjJ8MuysSHGvgLSV0SAREQARGoJAISHyoJpJoRARGoGAF7yf9OfK8ZIczoHwph29YteOThh/H8s8859+IQ3biZaC+M0wefgXvuvQebt2zB//7qf7Fo8WK305dIoFnjJrjj9tsxdNgwc8X+8IP38Zvf/AZr1q61l3eKDBebWDDG4v5/+ctf4uOP/2YJ5yyBZCKOY3r1MgOr/4AT7XvmPfHaK5jw299gx/ZtlmySxjQN92bNm+PKK6/C9dffgJy8/HT+AL7581waQ3RzdqXw+L0ochh6sYahFxPx5huvIy/f7cI7A5dJJiPo2/cEjBs3Hn369HHiw7x5mD1zlokO4VDARBIaoDQ8mECQJoB5rzOW34wrpMUH5y2RQG44bG713Kl2LudANBq3sIvRYxl2cYGJCzRYWGaxyHI+PGHiDQ09K3WZSFmViptuutESRdJI2bx5M/7whz9g/vxHLREeBZlYNG5izOWXX4bLLxuGP/35HUydNhVbNm/xQlJgoRgMVaH44Ixkt9Nsc0mjz8QHl7WfMeVfLvzCwnBMfMjNc4Z6LIbGjZvi5/R8uP561KtX3wlAXtiF7SqT97dr8cCDD+CN11/3jEUv/j+ZMGOMngf9Bp5oOTB4PRrN/HD33rxYMpL7uZ3eEEr27cMLf3we06Y+jN179iA3x0tCygoWLY7A1VddjZ9f+XPUq5dvhtrHH32M3074rYkP9CxxcxC0EpT0/jj11NMsvGHP3n1YsmSpeSV88sknlnyR3zePlBxWSUmgZcsjbHeca9m/j1y50pV46MEHTGzjPPN+oqBFQW3smDEWLkEmy5Yuw6zZc/D2W2+7kqBe/P3RRx+NESNG4JhjemHmzFl47rnnrCwiPTtoXJ5Az4c7Xc4Hv3IFvZI2bFhv6+SlF19MG/oWsGQeP/wDr0xjhheAxbXYyrXFSx75+fXMu4O7+abfWWhIzBJO+jkfXNiFV+1i5nQsePxx65svQFJYIZOzzznPSsJSfHBVcTyhgbIHRQ+rsOOnQT3w8yztjeOJgwwTSVe7mD8PhXv3Imx5Sjzx4aRBTnw4hqU2vdwLLmbD5sLEh/qe+DDJeT7wey7nA8WHEldqk9Uu2rZHaZT5OZxIw+olrCBD4YMCH/OPuOQOKavUwz/uK2f08+N7FbiEr8C+vfvw0yHn4+5777HqMBS56DHGMBe/1KbzfHCeMS6MhblhYqag+LkkggGKJS5JsJM83ZVdMlz3rLN1aQJEyESPwSy1ybCLHvt7PlTsN4nOFgEREAERqMkEJD7U5NlR30Qgqwi4hGVmDvAl1V5k3a4zDT1mX7/vvkm2k5qXm2c7Zc6dOIQhQ4bg3n/9V5RES82NnrXluWNLg5Vx7uedey7uvfceM4LoGv34E0+YkcpP9+7dzf2cpReXLFmC3/xmAv785z+b673LRRCz8orjxt+OM846y/rGXdiXXvwjJk2cgD27d1pCPr6cM8Ecdw+vuvoXuOaa65CTm4dE0u2eelul9lrOF3HbmTbPhpgJABvWrcPEib8xIzEvN2KJG20n3gwnVr3oh9tuux19+vS1qhgcBxMc0kBjfLUZ6vaiH0KAyTLN0PD3bC0NnPvQ/T0WNeMgHGDJSsaJ89s07lIu4WTHTmZ8/3TIBemQA46Ru6tPLniirNpFiMklk+jcuaN5LJx//vkm8Lzwwh/NUGV5SCZmZNdoRHKemIG/caNGWPDk4+Z5sGsX82U4L5aCggKMGDkaF19yiddVJz747uBJs8dc6AgFmx8SH66j+FC/AaJxl9WfvGn80nBmlYrJkydb5QiOzfZtPQ40bMeOuw0DTzrZJUT0WFLEsch/Go2WE9GF4PA8usDHSkvx4h+exyOPPIAdO3ZamAINbRpqTZo2w7XXXmseGRREGNdPT52JEyda7gYTH7xkmvQEadCwkecZEEBRcSn2WNWPIrdzzMSgpaWOQ07EhAjusJMtd7u5Dp17fQhr16zClCkPWy4TEx+8fg8+7TSMHTMWxx7b2zwLKGb97ne/t3ZZ0YLzwTKxDI+47LJh2LZ1Gx5+ZIq148q7htLiA6tOfJ/48PLLL5sI6DxGeI+76isMzzFD2Fj6Xgfunre5QtLz3vC9oMiY5wQQZc6H3n1wx113o5+fcDIctgoyc2bOwILHH0NpSYkXbuTutQOLDxk+DZ74YM+fgwgQBxYfXNjFPBMf9u0nPjBPC5Pe9mLCSRMDvGtaCJIbL71ILOfDfZPw9ltvIpmuLgF71gwbepnL+dCmHaLmxcFnAkx8cGEXs7B39x4TH2jsWx6HuCuPaWEjaT8L92zl9/17jnkymNdk1JjR6NaVuTAoLOViy5bNeGDyZLzyykv2DAozLCfOa8O8vPiMcTlxnFeV/UdNxbyHXBJc3ht2j3hzygMoUvCZzTU9+MyzzPPh6B499gu7yKpfexqsCIiACGQZAVW7yLIJ13BFoKoJlC/O1r2Ql7k0OyPP7X6y/F8YGzasw69/9Su8885btqNsP7bwhTAu/5fLcfc991gW/EcffRS//e1v0bBBAydkIGXVCu6+6y7Uy8/H//3mN/j4b38zo5gv/eeddx7Gjx+PI4880naX77//Abz11lvp0o00xjp16mRZ2c/76QXm4h4tKcbrr7+G+ydPwtatm9PVC2j01a/fAFdccYUlKzTD13bO6X3gbQqaMeBKh0YiIYv/5kv6sqVLcN+kCbaLz51ehlCY+BFlxYsci4++9dbbrEzgnt17LASFO54Mu6D7vb34h4KW76JNu3ZmvDoLwNtt9Pj6ok48GsWuHdssFptihAPuldrs2Amjxoy1sAuX8yGJnNwIiizhJMWHaS6+3yuryRh6uoWffvrp+Mc//o4pU6aY9whDMGjY8zjmGGC8PXfct23bigULnsC8eXNd8tBIxP5mwkl6Plx0AM8HM1HTng9wYRcH8Xxgzofrrrse+fXrm6DidvIDLplfOIyNmzaYJw1zGORaIsOQGU0WGtLtKAs7+cnZ55qLv7nlMw+iudxT8PJ2kS2WxhmQDLHYu2cXnlrwGObPn21iQX5ePVuBrArRuk2BhUQMHToMOZFcW9cff/ghJkyYYOEjDRrkmwhE3jSWeS16U1CsYuiGL17RmKS3DnNZMHFni+bN0aNnD1sfFB64pl0+g4BxZRUFl3DyJbfZ7m26nz54MMaNHW/eJs89/zwWPLEAq9esQX6eqyjRoEEDXHzxJZY7o2PHDibMPfTQI1bVw3bdPfGBpWApPjCHBxNQ8lyX88HzfHjpRZcnxauyQOGhSdPm5gXD+4P3sqtmQhPW83Thzr4nkmzbuhXr16+30CCKUH5yTXoAOc+H/l7OB1a7yBQf6PnAUIODiw+eJuKF9DiJzp5GabUu44nphVw4LdHt5JMFPYl+UHwwzwcXdmEOSWa0u+SaFOY4TwwhMs8Hqy7hyqLyvuCaGeuLD+aVwlA0L+xi9kzMnjMbeynikU84ZKVN+fzr0rkLGjVp4iWddX3OzKPCf3OtMe8HQ6a4FkpKS0zM2rp5s4VdsNQmBbs8e+Y6f4ZmzZuhWYsWJkBEcnNM5CJH5vsImmBMjzUKZCXYtXOn3e8UjBg+xmcJn4n7Clnt4iyMZtjFMcdYCWCe43tkVMbvqcrKHVEZfVEbIiACIiACjkC62sXG7VvFRAREQAQqTKDyxAdaSi7sgvkG1n27Fv//f/0X3n/3rxaWwOtwF5CJIa/4+c/N+OWLNEsnMm8DjRq+DCeRQItmzXHZsGFo3rwZHnjwQezavcfGSY8GhltQgOBn9eo1eOCBB/Haa243nNeg+NCqVWtL5HfJpcPMsGOoxCef/B33MV5/0ddm5Dm35BiCoRDOPPMnuO2229C2bXvLGeByFfiFBFOeEZtyyflCdCMvsVKUdHPesH69GRHJgCs7x9KMNE4uv/xnGD58OBo2bIS9e/Zg3py5mDV7phnLljfCElkC/Qb0N6O7U+euaa8L27Gnu7MZGyy1yUSCMfz9bx/j8ccfw+pVK5GTy5julCWQ7EjxYfQYnD+EpTY98SEngsIiX3yYajvLFH64s0/vEfatoKC1lUX0+bE/DFdgNZJRo0bjlFNONSNl545tePbZZ2ynmFn6LXwjHkebgjYYnq52sX/YxWGLDz+/GvR8yK/XAKVmsLmcAs6wC1lJxEcfnY95cyjgJJz2YolDA2jRoiWuu+FG/MvPrnQJCctccpwBR+8Rbzfdyn4GQ+ZBsnz5Ekx55EFL7mjeECy56JUT7d69pwlYp5422AQltvO3jz+2UqFLFn2DnByyZDlYVnEJ2jpySTd9YzVkVTPokUOhjILP8Sf0xfF9+9rX/Pg5UJybu6sIsmLFcjz80AN449XXbGzJFHelA1bZhfkPmFPhgQcewMqVK23Nc3eeITb0UrnhhhvtHqFxuXz5cjzyyFS8+uqrtvPuwi5KTHS4++570bdv3wzxIYQNG9eZhwzzUzAswVVZiNuaOfOsn+Cyyy5HQZt2LvzIwoK8cAuvqgnvjWhJCV575VUL9diydavdFwHeL6wAkxF2YaU/LeyiBHNmzLBSmxZ2YQkqg+7e2C/sokt6/mxuef0yB4v0MzDTA8IXI0yA8kJ/Dio+8NkRjZpHyq233o5ex/Sy3AvuOcByF15gQtKV2vx27RpMum+Sldr0xQeuV4oPw4YONfGhoJ0Lu3BeLbBnztzZMy33y/bt242jedAkknbPMekthQV6LPgpZyx1iieccKB+4kk+R8nJSm3Wq+dyPkyaiFdfftXEB8v5YCFdpVbOl89c9ofPFl8wsESalkDUiXLM8/DmG29YCBZLbbINfugNVlhcYolR6fnAhJMplvv0Ek5W+JeQ14DEh8oiqXZEQAREoPIIqNRm5bFUSyIgAuUmsL/ng9mBfEE292cnPqxdvQr/8R//bq7q+fl59gIfs2RtDXDV1VeZ2z9fNukWTs+HfXsYe81qEcwmn48TBw5E48aN8cILL5j3AnflTz7lFNxzzz1o06aNWZ7ffrsODz30kLVBQYEv1XRLZjz9yJGjcfnPrkAi6V6SV65Yjgfvvw/vf/CeM1w9d3y+zNPQpJv0ySefYqX12Fde07ysvWP9hIXc4WQlj+efexZzZ8+y65n4wF3AEMWHBJo1a4Gbb74FV1xxpeW/2Lt3ryWZY4k97jL6YRyhcBCnDT4dd9x1lyUttPJ5DCiwPrjdXBrOtgOeTOKdt9/CpMkTsGL5Miu1yVwUNOw6dqL44HI+UPxgjDeNzcIiL+fDtGlm6NEo5c9oCN5ww/W22z1z5kzLSUF+bKuJl/zxyit/jvz8+sZ03949VsFg/qPz7VgTWZJJFLRp41W7+E7CSfMWoedDmeH3g54PP7/KiQ8WdsFqIE6cIXfOF0WlF/74B0yb8oh5kljZQ+bPCIfN+DrvvJ/iuutvQusCrg0X7uFyULjz2V8nrtCV3FUl+fij9zFt6iNY+PmnxovlXrnOOO8DBgzE+NtuxzG9jkVxUYkJAx9++CEmTpiApUsWIT+PYpczBllJgm76rQsKzFDj/DVo2Ni+5u50x44dcWTr1rauw5ZrJGrCA5lTvHD9dAYjhSV6PvjVLjgOei2cffbZOP+nQ6zM6HPPP2dt8HzmCejcuQuGD7/FqlKwPbazbNlyTJky1byCLM+IhRm5nA933+1yPjjPh2CG58MUvPjii4hGSy0xppVORQDDLrsco0aNQUGbtulkoL7njbtDUoiEAkjFE5ZgdurUqZaPxYxXEzFMbkXyAAAgAElEQVRi6N37OKuywVKbTnxwYU8HFR/OPddVu+hK8cGFLqQDPlxEyn4eDwcSH2wFeu4S9F44mOcD++PCLu5Er169EY+5xJe2lsoeGjaP9HyYNHmiiQ90VaD3COeRz4PLL7sMo0aPRuuCtuYF40dxhSIhzPOqbDAPiAlhoaBVyBgwYIA925gQlHlcLOeLV/HCBAfP0CfT0lg0XR6XDJjzgZ4P9zPs4iWXcNIPfdpXVIRLhw3FrbffhnYdOxpHPzcL7wO7Uxm6YYl0E1jw5AILD2MeGCc+OBF2X1ExTj/zLIwbf2uViQ/l/nWkE0VABERABKqMgHI+VBlaNSwCInB4BLx4dD+bPHMjmHWQRG4kbDH6zNvw2af/sPAJxibTJb1R4ya45rrrcMMNN5jR/sXCL0xA+NtHH3uVJOiCzuzvjS0mesfOnfYizizwN93k3OBdXomwGTgMGXjmmWfsa2fUJ9G4cRPcdNPNuPqaa72M/EDhvr149pmnLPxhx/btLm9AkBUs4qhfvyHO+snZGDFipLnb08ph7gBWt6B7vokKVrIzaZnlWepy0sTfWolGfizTvZeBn2MaOPAk28Xs1q2bGRiFhYWYPWs25s6ZY54M9HywLPahAAYMPAl33nUnunQ7CjFmxjc/e5e8znY9mSPCXLpTeOftt83goYFKd30KGdyd7mDiw2icz5wPFj+eslCQ73o+cFefng89e/bEwIED8MUXX+Af//jEDE3fSOzT5zjce8+/WtjFnj17LYRk7749WLDgccyfP9+EFBq9pfGYGdejRozCxax24RniZhB68fFud9q55HMuv/ryC9w/+T588P57yM914QIu4WQTXJXh+UAPmbQXvZdHhIy//HIhpj7yMD766CObC7ady3kMhdCufQdLWjnkggsQMQEh5dacV6rTKilYnDvLMQawauUqPPbYfLzx2isoLNxr/XOVMoCWLVua58pVv/gF6jdoaAkTuV4++OADy/lg1S488YGeJhQXbrjpZgwefLrznEkFEMnJNVHEPHK4zljClR4F3ng4/85rwlUVceEPYaxZvQqPPPIQXnnpJVsnXHsUHwYM6I9WrVpZeMyaNWtcOInF5Adx2mmDMXr0aNs9p4DENUfPiClTpmWEXThjv59XatPP+cDzefyGjd9awskXX3zBCSPhsMvREgjioosvwfDhvDfaeMlAXQUIF8LiFiqFQxqxLK87ffp0uzeZuJT3JBNb9jHxgaU2GXZR6sIxSkowe+YMK7VJl/9/8nyg+DD8FvMaceKR543kiRC+iuh7OfjiQ2YIRuZuunl5BVntIpoOu2ACRwpj5OCLD0zISfGBHi8m2CWTiCVcpR424cSHNZg4aYJ5CvB6DMkyT4MSl3CSST9btW5jlSJ80Yv3OwXLeXPmWGJXMmab9JagR8q99zqPFCbk9Kvn2P2UDhlxYRgUHf0qLvx5Tm4utm3ZgvsmTbZSm7w3/HOKS0ow5KILMfbW8Wjdpm3ag8Ta5X+sBELxKByycrRPP/2UPaeYQ4LPOitkwnCS4hKcfoYrtWnVLigGeUlOD+/3ho4WAREQARGoTQQkPtSm2VJfRaAWEDiYq+vBQjJccsSyuOT0v7kTTPFh9Wrcddcd+PLLL5Cfx0SOfGEGmjZriRtuvBFXXXWVGVtbt27BM888ba7ITNBHQ9sZaS6zPF+A8+vXw4knnoSxY8eja5cuZgCxzj2N4xnTp2Hu3Pn/j703jZLsrM50d0yZkUNVSWgCgSQkxCRAaGCWAdvYYAOC9tBm9jW2L8YYg43Bbveyf/Ra994f9gV122YQCDAYaMQk22AGT7h9zWyDGwSYSQI0lFBVSagqh5jjrnfv80WcjIrMypOVEVlV+YRWLmVFnOE7z/ni5Nnv2fvdHiSkdGIF5jIKVECoIDxKHcqeNv/f/tt/s2984z9sz57FQWp5CjjVYeOpP/U0T13XfhWQpJv4ZqvpbSFluPjP//y/7A2vf72bakZ7wEhl9haN559nL/6lF9uzn/0zWUBZ83Z+MghUloFKBhSouDFluWSPe/wTPCi76OIHhMGdx1gRIAuYglQF++KhzAfVmX/vezd7UOsBdqfjrRBf9vKXe+aDexB0wvNB5nd6Ev2mN0W3Cze3LKlM4Uw/fmU+6Elt4nave93LfuZnftZNC8844yxrrKqNnzjf454P73hnZtAn8aHdsnPPva+99KXqdvGfPBhN2QXRrSMc/lM9vmrbb7zxy5n48CmfE+IrL4014sPCoqedZxgyX4fUvWPJPvxX6srxDrv1lltdvFLnknj8XbJHXPpIe85znmMPf/jD7V6n38sWFhecXTIwlPCi8o3bbrvVPvG3f+vZK3fsv83nSHQF6PtTZJWbqBTmEY+8LNq7ysdkZsY+85nP2h//8R+54eTiQnQ4aTdbdtEDLva5qdaZCgqVBeMtWvNmlx6vqztDdP/QNtP3K7VT9MwHiQ9/9qf2sb+R+FDNTAjNzj77LJ8Xd+y/YyDaaP8PeuCD7LnPea497ad+yg0vvdtKtWo3fecme+Mb32Qf/8THfb9RdtH0IPc1r1HmwxXWzGc+qOzi2jfa33zkwy66hVFmbOtZz/4ZF+bUWlWdWYbXhZRVIBPVknXbHRf4rr32zf69lhGnuLaaLbv0kZd5l41HrSM+KGiXOOaCoFL6SyU/JokPF2Ztd5OUlbrBHEt8GL22efMGdd1pt73lpb6TEtNmqjJxDSHyqqtUdiHDyYd7BoI61+j8qBVreIf0PZPr1ltuidaWH/+Yf67rVhIf1OZUvjTnX3ChZ8JoXQmF+vxt113nHS8kemhOad2V5WW74sor7b/83u/ZlVdcae1uZOnkhQc39cwyIVRuIf8Gvfz6kHk+SNj76Ef+ZtjSQma7zYYLcq/4rd+2+55/nmeu5K/rmo/SkHR91PFLfHjrddd5JoWEx5D4zFZdfFCrzVfYQx7y0DBuzbIzToI/cwwRAhCAAAS2SADxYYvgWA0CEBhP4HjEh9RpM23Db2ozw8mbb7rJXv3qV9lXb/yKLczLyM9stSEjv/P8Ka0CVi2vTIAvfOHz3k7za1+90Ttj6Eben5hnwfWZZ5/thpASB/S0LqUgS6y47i1vtbdcd50H1nqC6x0IqlU331PLvIWFeX+qqgDz9ttu9eDx7/7u76LNnYzgPKshOnRovaf85FPsJS95iRv4zc3O+3J60qhA/ubvf9f+/u/+3j72sY+6MZuexisgUACtlGVlZ7zwhS+wX3jOc73WX2ntCrKVvfHud73Lrr32TT6+mlL8FQSUyy4+/M5rXu1ZEhIfFPClNnveWcBbl1Yj8+Hv/85e97prPECt12c80JUQo7R793x4+tM9QyOVXcj07z0SH974BmusioE6ilj4SFSitalzLpV8vCE8/KKddfbZ1m5JsKl54CFjRqVjK1hTXbiEGQXlKruQN4TaRUaHichX8KeyqTGB0sUzr4wvf+XL9t+vucY+/S+Z+FDW09aW7dt7mre1VEaMt9ocdFtIT30jApLYIP+J69/3PhdVPIPFu4yEwaOenOs4fuzHftSufuYz7cKLLsyevqvcpGP33HPYsyf+6i//yj73+c9lT/gjsyBxv+zyKzzQltgl40nJJ9qvjk0ZF6997Wsz8WEuDD9bLbvwIhl4vtKe+pNPy0Q2hWzDdokeNHsNTfzka/jzpq2ag8p8eOMbXm+fcK+GMCWNzibhGRB+DCH0qMXnr/yyWqb+rH+mseh7IMHopu98x97w+jfZJ/72E34u5HGhc3blFVe4CHD5ZTKcbMZn1Yober5J4sOHP2ztzNBUY1MGx9XPerb7TcjzQftIZrPDK0qYg6rrw/uvf69d++Zr3bTQBTz/fkSrzddIfHDDych8kODw1usyz4eVMJxUgJ+6Mrj48JLIfNB7fo7iSzvINPIAPXt7TdeLfM1UGmhm8qruH2+97i0+n5fUalN+Hdkyj3jEI+35z3+BB9ie7eSnLLJo9BJbZdvceust/p3+3Oc+67zc5HVmxvnIn+NXfvlX7b7nne8ddObmJVSFWeRfyLfkz99uy0tL4Z3Sjg49apH64l/6JS/fGR16XqySSNJsN9274exzzrHFhYVotXnHHf7d+vjffNSvRV52oWuuiw9Xu/hw3gXnWzs7juQlkVoWqfxDc+v666+3697yZjtw552+3ZRxIvHhSU9+svugjBpOjvsbsjUvIf5KQwACEIDAiUYA8eFEOyOMBwK7nEC6MfYgQM7wCq6rVbv55pvs1a/5HfvajTd6iYBu8JdXGt4W8lWvepX95E/8hAcUev3gB3fY2972NvvgBz/gTyU9GMjSunVj/oCLH2T/1//zf3t3ADeJzLINVlZW7V1/8W5705veNHi67QFTrWZPe9rT7Hde/Rq79znneEaFKhmUvfCFL3zBPvD+D9i/feELtrS07IGnBzwddaHo2elnnG4PeeiD7fTTT7eF+YVBNwJ5HcjF/7vf/e7A98CDSh1vperZBxI8nv6MZ3hngDg2pdLXPMD5i3e+09785jdlYoKC4a4Hlo97/OPd80HZFl7rnXsirt/FUwaJEh/+6ZP/YK+75hr73s3ftZn6jLNTAKfg9zde/pv2TBlOtjtuRCehQU/53/3uED1ajaaLHUnYkGFgPEnt2uLigj3lKT/h2SIPetCDUozsT++1zJHD99h73/see3tmOJmCrPvc51x76cteZv/p2SEkpUDay2/cPDRS8vVvBfBf+cpX7JrXvc4+9elPeymOl100JT7s80wYeT4sLMrzQSJM7ulvFhq6t0av54Hfhz/y126muP+221Twk5kz9jw7RcKMOmAoaFWXCQ1DweNdd91l3//+9+3WW2/1c69jU9AVrSNLdsaZZ9nznvcCe/4LX+BPt1XzL/Eh5mPJPvWpT3m7z69/7as2V5eQ0/VyCvl1/MbLX+7ig8z+JFb5t2GozmVlCuMvFklMS+LDn/3pn9rHP/axEMgk0LkBY3hJpGwXdRr5hV94jl39zKvtrLPP8u+FlyNVq77ed77zHXv9n73BPvGJvzU1kfBSmWbTrrj8ShcfVF4TYoXMMku2f/9tniHzkQ//tQehkcnTdWNIlV289Nd+3e57v/t5WUcSH9LxZafbt/e+699rb3nLm+1gJgx55kOr5d/d1/zO79qjH/0Y/x7qe6GA9rq3XGvvdsPJhs8RP14Xk8ye9lSVXfyad4EIw9DoKOEmkpkBZN538qiWm5kYlkp4YpzRLte7XWSZD7XK0PBT3W/Ou9/9vAtOphWFj25ym3APEpULteyOO/bbgYMHBtcebVvXEWUWPehBD7bT73WGPeGJT7Qf//Efd48WnSNlPbzt7W+z5aVlFzEkFIi3SnTuf8EFngWUSmrStSB/TdB3SVlHe0/bZ895znPt8suvsPmFefuBG06+zj72UZVdSLCs+JhVLvGMq6+2V7zylXa/C873zCgXv8JVd1CW5iJRu+3nT/40MpzUnEliooQqtTfWdUaGkyofGvRazjLgdvmfQg4fAhCAwClJgFabp+Rp5aAgsHMENi6tGNe/LsaaJTmsTeH1zgJhnPetb3/Lfu93X+OBmpzZvaZaKeoXXmR/+Id/aE984hPt8JHDHizpCfzf/8M/eCcBpZXrSazSxJurqx50XHbFFd7iUEaTCmTCyM6ssdKw9773fe77oJv+ZMymwFvbf83v/q6dd955HuxEe8WKt0P86te/Zu9517vsHz/5jy4keAmDqW2i0r37ninhYkRHRn2R3qzAJ3XUGKSTZ8GbPBSe99zn2U/91NP9yb1quAXIWy/2+57aLfFBfhMKNDT+MLTs2ROuuspe9Tu/45kPGr8b1GWO/p75kNpDSnz4p0/an/yP/2Hf+973/QmsAi/VdF90oZ68v8Ke8cxneCDkHRBkOLm0bO9617vszddeG8FpNs1S7XqURpg96lGPsle84hVuQpjK+BX7J1PEpaXD9t73vtuue+tb3b8iPWU/7/zz7Vf/z5fYz/7Mz2beBan1YtbaMhNS9FRcgbWyDv7oj/7YPvOZT3tmiWe+tHveLvK5z3uu18lLLGh12oNzueapb5aBoM4od911yD78kY/YBz/wAfvuTTeFuWWv651BxC+CcRlytvxc6twrPV1Br5dieBlQBGkqgbn3fe5jT/upn7af+7mftwsuuGBgrChBKowhK/apf/kXu+aaa+yrX73RM2nURUWnR4GmMnNkCunGpKnbxsjXOmUGDdpFDtpZBh99LnHkDX/2evvIhz/s2QouGEUjSxc7NB6JRT/3sz/nrUDPPPMMb4voQbWn/0cGkMSHN7z+je754CablbKLD8o8+N1X/56XqCTTSm3bu11c+yb7q7/6K2tn4oD2rTlz9dXP9mwlmWdKIBt0S8gEpwhQozThAx94v133lrd4VkryNGg0V+3SR1xqr371a+xRj3qMnw9tV9k47/jzt3sGgdpu6k0JVi6K9fv2tKc91ffr56OtEohg5KJcZioaoufQgiK+q2NaYQzOhVpttjz74O1vf7uXFNUz/5c0b1KrUYlaLjvI98B9FCJTKgljymDSy8flLVaDjQQaCSu1+qy98EW/aL/20l+zM844w8f19re91csa7jl8T5a1E9lNqUuNZyQMjiG+sSEYKPMlMqb0/VCW1W+/6lX20z/907Zn7x678wd32h//0f9rn/jEJ3x87hLTUyvejj3z6qvt5a/4TTv//PNDxHFhLHxl4loT1/MkHr3zL95p+7PyHi8n8dKRjj3pSU9y8eGShz0sbDgzgXAoQsW5cUljne/Azv2lY88QgAAEILAVAnS72Ao11oEABLZEYOMbyLjJjGAg7v7T7wrovvWtb9nv//5/8VKKam0mgrJe3y5+wMX2B3/wB/b4JzzBxYcw1KvZV2/8qr3uta+1f//3L/lNuaeae/eBqj3u8Y+z3//937ezzz7bAygFg/pMaeQ3fOgv7U/+5E/8fY1BKd5K95ZB3+//1//qN9y6qVawmIQEBehKS1dgpkwIPeXTk1e1kZTTf89Tk/se+OmYvB68q5ad0TVgfn7eO3GcceYZ9tCHPtSe/OQfs8svu9z27t3ngoV4KNDVMSvNWU/c3/mOd9o7/vzPI7NBAYsyLpT58LjH2it/67eyjANlOmTt9FIGRCpl6HXsnz75j3bNNf990GYxBSbnX3CBvfIVr7RnPvOZHrQpsFa2hGc+eLnHtc5HQo8Hft6hIcwAL7roInve859nT3vqU71FqAcl/lQ0zDsVWN1z+G43nNTTYm1TBnfKUFHZhboR/Of//AsREGq/Kg3IMlqiz0QYUCook/hwzTWvs3/5l095ZkYKuvYs7vHMh197yUv8Ka5Yp7mURK58aY+fk3LZDh06aJ/61Kf9PH7jP77uxpHN1RU/B+5b4CUTWjbmqLgkMWHP3r22sGfRFucXvcWq5thVP/JE97FwccaDfp2LyM5RoPbpLPPhy1/+3za/IMNPZVR0PcNCpRpqAevCUgrKMtEgIHhEFk+cM0+MCNIiUNM+ta7Ehze+PrpO+Pi9tCc46txKqLnqR67y8h51LdEwk2dETJV4Rn/zzTfbtW+61j76N/IkyMpsej3PPHjVb7/arrzyyuiu4uatZbv99lvtDW94vf31h//amsqScb+TCHiV+fCy33iZ3VdlF8o8GhQpxNhDDAhxRGn7mm93Hzrkc1DjkShx2WWX2atf9WrP9FEgq++S5qS8XpSBoLImFztSyY6VvIzoZS/7dZ+jSVhMnw9aYGZlF2syINYRH1LjTH3H3/mOP7d3vCPKiGZrEpJCvAzWkRWQMhDS6UsTIcXVqd2r1tO80pzU+YrMELOZet1e8KIX2gtf9CI77fTTnJoESBk63v3Du12czAslmXdnZqsZe0ufa3yxbbNGs2EqRVMGmcQHeZvcfvvt9trXXmMf/9gnwp8iS0zQ+XrWs5/l1xiJOMqMcm+NrHwtcpOUMaNuFx33drnuuuvsjjvuGFxnNW5tR4Kuyi4kPoQJbmR+pTEer+BAqcaW/kyzEgQgAIGJEqDsYqJ42TgEdh+Brd8wDp9yh/hQ8jpkFwy8dv173pbw29/+tt/EKrtBgZee8L/0119qlzz0Eq9HDqPIihsf6snypz/9Ka/PT94Oi3sW7XGPe4w95rGP9eAsbyypJ4wKPPV0X8JBMhfUTbpEAdWLq5zBA+/sibCehqvloF5yrV9dXrWvfu2r3kZR3R/2336bB06pRj8ForphVzZBvT7vx/DUpz7VHv2YR9u9zjjDKuWqd0RQMKHOCylASkaHCtg/9KEP2Yc+8AFvdaegTKKLgpVLL3uE/eIv/R/2gIsv9ifwbvmQTUNPI/duBDLta3h9+Tvf+U6Tn4YCtajr7tt97nNfe+ELXmRP+Ymn+JrysKjX656l8Jd/eYO99z3/09RyL0SbCBYUVCs9XM78T3/6T7swE2JD1l4v66Yg5ocP/9C3c8MNH3LOek/BkMounv/859tP/uRTB0/DUweRfKq49if+3/zmN90s8vOf//wgSNd2ZHR59dVXuw/Ivn17QyDxgDx9HyOYS9tM6e36t4QQiUef++xn7Iv/9gX7zre+ZYcOHrQjRw5H2YCLKRFPalmZ6KnM4wEPvNge8YhL7fLLr7QHPOCBg2yI0AZCgImn2E1vValz+6UvfsmD5W988z9sfnHBN6vOBBecf4FnbvzIj/zIIEBMzSDSvgftS3ImrSFuKd09AksJMupk8Z53v9s++cn/5U+c/am6/BQycUdGiDLVvPTSR/h8VOArcS1ECgl5If7cdNO37frr3+etOZOAIm7KbnnhC3/RhQudb33m3S5uv9Wuv/5/2ic/+UkX4sRb21b5gcoGfvbnf95bbbrQIbPZ0SfbJbNmu20f/ejf2Pvfd72plaS8SlRKofE85CEPsRe/+MXeUlLj1Xv6Xn7wgx+0G264wedqZOQMMzi03+c973meveRZSdnLBY/0HdnkJTvfeUUCleazvpMSH+YyU1qJo3Hus04zPgEzc9Bsj4N57QaiMVa9tO4Pf/hDW15Z8XIKZYjs2bfPXvLSX3PxRgavEme03w9+4IN26NChECsykStEnJiolSRUZV+AdB3R/FWwv7S8bGecdaa96EUvsic/+cm277R9dsedd9o73vEX9o//+E/WXG2EwFmpeEeRH/3RH7Nf+dVf8Y4w2la/G5KDX2N1vVC2ibpddNr28Y9+1N7/vvf5dyp56GhsEu4e+9jH2gte+CK7+IEPDCE3MwX2UeeyYDZ5So5aDPFhq+RYDwIQgMDkCCA+TI4tW4bAriSwdfFh5PY/ewyod/W0WaUGN37lRhcVFBC5V4MMARcX7YEPeqBnDoQxYVZ/nNF3szs3YI9Hj7oBVomB1733s9RjtVDMOkHccsst/rRYN9XaT7qBVVr/oOZf7ehUX+1143GDL4FD21aWhZ7C3nP4h3bgwEHbf9ut9v3vfc+WV5bdP0Dbk/GaarK1zTPOONMuvP+F/hRRQogCqORdocyC/JNtZQdofR37/v37TWP1cVb0dFx1/CVb3LPgbv6nnaYno1kWSVbW4sGYv6cgseep7LfccquXkaSAROdPnhrnnXe+iwlJukgigOrS5XEQgWb8RAeQnu3du9fOO+9+tmfPXt9HPPVNaf6pBaTEjK6Pf//+2z0YTwGaBA6Vwpx99jkDH47RtOt8QCERRsG1BAwPaLIMCZ2bc845x84991zvXpHfxjDjIQsK8wGod5YIQ04JBHcdOmAH7vyB3XnnAW8VqDmoQDeZfCrb4cx7neGGmvIv0Lhr1VkXhBTcKvgKUSeeSOv/es9ZW9/bI4q/jDw9MNN/3glj1jnoGFJJgs+yNV+RLB3dA9tkOqnygnhqnsQDfV9u+f4t7i+ir4dEKo3fn05Xqs5Ifg8SHgblGFknhBS4a0wS2HTeDx48NAiQJWLJy0QZDDLmTMG+hrSysuTnWF0qki9AZB7V7OyzzvYWtJ6t4nuNzIAkDrkY1O16xsrBAwfs1ttu9eyJCK4j+0HlNGpJqnmeOjeIucao/SbPCi+pyl6azzpeZRq50Daa0h/VKJt7ZUKWzqMCcpm26ul+iHE26GyTMiziKFNL0exY84JLdu3SuMRFc+PDf/1h+8xnPxtj7fWtPj/vnigS+NxDpNOx/XfcYbd8//u2sroS28/NZ/+u5Lxa/aOshW0q7dBc1JxX5pLKYPSjsjbN8+997xY7cPCgi5gpI0HM7nWvM+yC+18Q/icpGymh02XWu/uKb8+Z3H7bbQOBKAkL4qK5c7/7nWd79+3zrK7UwWNzJ+DYSyE+HJsRS0AAAhCYNgHEh2kTZ38QgEBhAvka4GQOmZ4QpvT8/FPO1EIuBSVeP93tDAzPUkq0ApP8+indPGU1aKAeFGZPicNEMgzW3Fk+q8lOgUxK34+06XCIl1mh0rD9iWf2X3rKqyAx1WanunDd5Ps4FGhl/hAaR3oinVpiuogy6LAxHEt+jCmFPd3wJ0b5LIL0dFvrpfHr87Qd/Z5q41OqtgIfHU8cv/6/lkkSAfKZBf6E1AOzKD1RxkB4PTQ9bFHArWNU0JgYbyZ4GGaghPiQxpq2k/cTiDh92JoyPxETq5hf0cFDAoQ6dLhHg7dPzLwnsi4JyiDQPsMHIsop9PxXIkM6Z/mAXKtL5Mpz8banuVaZKQtjYN6YC5I3+uKMin7pO6B1NGfSK5jGGFL2h86L5mJ6pe9N2kaaA+m7N+QYrFyQyeZJEqS0n+RpkmeeAuKUjZKLlyM2zhin7fj5zbwi0vxMbJPgpP+nsWmZ/Pda76c5oHMV83BY4hXnLNpDFn/FE3+f71n7VL8uSIjMuuVEuVfKfkk7ifXWeynT4Y47fmB/9vrXe2ZDul7J/+Xlv/kKe9aznuUCofar+ZOON20vq1qL+ZiEqRHfhPx3K5XXSPhMviUu+laqg+9l+m5pm7VtB0wAACAASURBVPpupcwR514O2WPgPZJlOSXuSQhLglCa8/p33vB368J18TPHGhCAAAQgsDMEEB92hjt7hQAEjpPAaBCZbnRTIJKCyRTYpRv1FNyl5UaHkZ725oO1dFOcApwkRqRtjIodecEiAr3s+WAuuzzdtOuJ5qCmP3V48HRt+ThEvX/aTz64Hj5RTU8Zx7dcHD2+/LGkIG5NkJJLd04ByijTPJv8NlJwqGNTUJGCyXQO0r/zY8ofe14cyQci+ffz+04Batpu/vyMbisJS/l5khcB0jYS12jPOvTLyAd0o8cRgXsSaYYGgvnlRgPwJFiNC7jyn+XZbfSVGSc+aPmBX0ZWgpAfU2KfF8/0eQosk5CT5kdetMrPv8Q6L6KkdfL7GxWV1hOX0nbS+EbnW148GOUzek7z49Dv6VgHwmRO+Cke/OZLeYZ+FevN++G419ceIpNo1g4fPuJdPt53/fVuAit2yrSRYaZKipS9kQSfdD3ajFiXeKQOMoPvvkSEbL74d8TLZMKnJn/NyItLeWFt3HU0f20Y/S6kf48KQRvNcT6DAAQgAIGTnwDdLk7+c8gRQOCEIrDZG+Aig87f/CZRYdzN67FuZPOCxLhAKR9sj7tZzgdBo+LH2ieJuaea3o8v1hwGN8P06GH3xGwdped7GnqIEilY1u9J1Bgd2+hYRsc5CDCyADQvsOQDiFG2+fXSNvOMR3/PP7XOB/kbsRzNZFlvXuQD3/wy+X2Onr/8fvPrjJsnSZwYLJfq87Na9uGj3ZTdkHVJyLJUPJiLVIKjDmF07OP+PTrW0bm6me/LOEbjgvO0r1GhLf89S+uNBuTjvt/jhKJR4WDc8a13TOvtI70/7pyPm/P579zo3MxnhmyG7fhlwhhz3DwbMskKS/KiXvqq59M+fDG1kS27l4g8K9SiUl007rr7hz6vzjzrDHvlK1/pXiZJGErXhPx396ixuiHp8LVm/mvaZiJDUkmjxWisk0o5Rs/xRszy83B0To4T09a9dm79xIxcb49zQ6wOAQhAAALbRmDQ7WL/oQPbtlE2BAEI7F4CkxAfUmC4njiQaK93g5ze3yiAzX+WD8rS++MC23zAo9/z4/R9uvBQsp438vMQZdA9YFCfnaVFDJ6spzpt1edn2xgNltc7jnHCwOhMzB/HuMAgBWzrfZYP6PLck4gx7hysJ1IcK4AZ5buZoD2/zfWCoGMF9uHTp+ArM6ZMAWb2fv5cR616GBaGACEDxfEp9Xn2x/o9f+yjAsDoMcawMiPDkc4MG50PfZYXifLb2Iz4sNG4Rq8DGy07bh6MC1I3msvjeI1uY9yYjud6pbPcS8Kiz5b0HY/RJBvLNftQGUS/FCabY17e9UFthBurdsMNf2nvec973DdD/O573/vYL//yi92cNl9qcZRwtma7mXFvVm6Tvw5FKVhWL5F1F8reCM+KXInQ6Hd93HVg3Pd1vXM7bnsbXQ+2+lnRebfV/bAeBCAAAQhsjgCtNjfHiaUgAIEdJLBesO23+qkOf0wt/6igsNEN8+iyecEiv5/8NjZ6CjxI7/aVy6nbnlMc+NoNe+H5+z6GbIlyrkvFRjfqGwVpmwngNjqteeHlKGElYz9aMpJYbSTWrBeQjIos+eMe8Fmn7eF6jNIxpG2PZmSk9ZLg5OOWYORqUBacpayGdWD5un7u+mGvmbWLPJ7Adqtft3HflWPNg1GhYXTc+fXzy6Y5nmeo3/NzIn8cxxrHVo55o2tDfj6NE3s2uh5sZizepEPf22R44Iau490c1uy/X7LyOuJDKmvQ2NXZ52tf+5p7ashbZXFxwS655KF2v/vdd+D3st58Hnwfsjmc5WfkWhgPen+uOdQ01ZX94O0zs9aX632fx4lb4+bLsa4zo3MoPwcREDYzG1kGAhCAwMlBAM+Hk+M8MUoI7HoC+aBnPcFh3JPbUXD5YHS9gCQf6I4+PR8XcG34ZNpv/hWSDp+GpywHPRkNG8p4pcAlnrnr6eja0Y+ORZ/myzKOFYjsxCRaL/tgEmNZT7xwtjnRYtz5Gg2u/MxknUwGgVwyJszaIubfT2GnhIfxz7Rj6Y2C5fzn2xWo5wWk0eNeL0jMf4/Wm9vrbTeJOKPMJ3G+x/Ecd4z5fRcNjDcctwxE0xd3OBl83gxkiKzTzqDThUTFrKxh3LbTPJRpaTKrjK47yQQ1mdmmdrHR6jbWGz/zvGVxmstZy1lxCn0tM1H1eTssEdOHEkB5QQACEIAABLaTAOLDdtJkWxCAwI4ROFZQV2RgGwWxo9vZ6Gl9CghCYhgNDbKb/zGu9ymEGLftY++vyJFu77Kj56AIx81y3c4Rb/jU/Dh2tJH4cBybPe5Vj+d8jDs/O5HZkR9Hke/HpMY/Pj7Py4njT9ux5siwaitEhaSdJaPPUbEstfwdt7eNNIThdWn8mI81zuOelGwAAhCAAAR2FQHEh111ujlYCEyeACmy4xhv+Cx88ieFPWyRQNFHv4RqWwTNahDYdgI7LY5t+wGxQQhAAAKnAAHEh1PgJHIIEDiRCCA+nEhng7FsnUBR4SHtCQFi68xZEwLbSwABYnt5sjUIQAACx0uAVpvHS5D1IQABCEAAAhCAAAQgAAEIQAACENiQAN0umCAQgAAEJkxgaCk5uqPxT8l5dj7hE7LJzW9sHXn0RrLeGJvcOoudKgSK5siMtuTcPIeiexpuueiaXIM2f1ZYEgIQgAAENk+AsovNs2JJCEAAAoUJSHjoj7atWLMVdcIYE8iOabVZeOessGUC0UKxeAh2rG4XWx4QK55wBAZtNguOrNSPXhjFX0UlhNjDlsaZXX+2Ns7iR8YaEIAABCCwOwggPuyO88xRQmBqBPB8OBr1xuLDOtkPW4szpnaeT/UdOf4tig+nOhuOb0ggWlgWe4UWuYUVx3TG2cyet7S7U0D8xO9hM7ODZSAAAQhMlwDiw3R5szcInPIEEB/WnuJjP+NcX2VAf9i5r8tWQsM0Ws7bzp23ae75ZJkjWx3nyT6PER+m+W1gXxCAAAQ2RwDxYXOcWAoCEIAABCAAAQhAAAIQgAAEIACBLRKg28UWwbEaBCAAAQhAAAIQgAAEIAABCEAAApsjMOh2sf/Qgc2twVIQgAAENiBAqivTAwIQgAAEdpoAJYA7fQbYPwQgAIGjCdBqk1kBAQhsKwFu+LYVJxuDAAQgAIEtEEAI3wI0VoEABCAwYQJ4PkwYMJuHAAQgAAEIQAACEIAABCAAAQjsdgKID7t9BnD8EIAABCAAAQhAAAIQgAAEIACBCRNAfJgwYDYPAQhAAAIQgAAEIAABCEAAAhDY7QQQH3b7DOD4IQABCEAAAhCAAAQgAAEIQAACEyZAq80JA2bzEIAABCAAAQhAAAIQgAAEIACB3U6Abhe7fQZw/BCAAAQgAAEIQAACEIAABCAAgQkToOxiwoDZPAQgAAEIQAACEIAABCAAAQhAYLcTQHzY7TOA44cABCAAAQhAAAIQgAAEIAABCEyYAOLDhAGzeQhAAAIQgAAEIAABCEAAAhCAwG4ngPiw22cAxw8BCEAAAhCAAAQgAAEIQAACEJgwAbpdTBgwm4cABCAAAQhAAAIQgAAEIAABCOx2AoNuF/sPHdjtLDh+CEAAAhCAAAQgAAEIQAACEIAABCZAgFabE4DKJiEAAQhAAAIQgAAEIAABCEAAAhAYEsDzgdkAAQhAAAIQgAAEIAABCEAAAhCAwEQJID5MFC8bhwAEIAABCEAAAhCAAAQgAAEIQADxgTkAAQhAAAIQgAAEIAABCEAAAhCAwEQJID5MFC8bhwAEIAABCEAAAhCAAAQgAAEIQIBWm8wBCEAAAhCAAAQgAAEIQAACEIAABCZKgG4XE8XLxiEAAQhAAAIQgAAEIAABCEAAAhCg7II5AAEIQAACEIAABCAAAQhAAAIQgMBECSA+TBQvG4cABCAAAQhAAAIQgAAEIAABCEAA8YE5AAEIQAACEIAABCAAAQhAAAIQgMBECSA+TBQvG4cABCAAAQhAAAIQgAAEIAABCECAbhfMAQhAAAIQgAAEIAABCEAAAhCAAAQmSmDQ7WL/oQMT3REbhwAEIAABCEAAAhCAAAQgAAEIQGB3EqDV5u487xw1BCAAAQhAAAIQgAAEIAABCEBgagTwfJgaanYEAQhAAAIQgAAEIAABCEAAAhDYnQQQH3bneeeoIQABCEAAAhCAAAQgAAEIQAACUyOA+DA11OwIAhCAAAQgAAEIQAACEIAABCCwOwkgPuzO885RQwACEIAABCAAAQhAAAIQgAAEpkaAVptTQ82OIAABCEAAAhCAAAQgAAEIQAACu5MA3S5253nnqCEAAQhAAAIQgAAEIAABCEAAAlMjQNnF1FCzIwhAAAIQgAAEIAABCEAAAhCAwO4kgPiwO887Rw0BCEAAAhCAAAQgAAEIQAACEJgaAcSHqaFmRxCAAAQgAAEIQAACEIAABCAAgd1JAPFhd553jhoCEIAABCAAAQhAAAIQgAAEIDA1AnS7mBpqdgQBCEAAAhCAAAQgAAEIQAACENidBAbdLvYfOrA7CXDUEIAABCAAAQhAAAIQgAAEIAABCEyUAK02J4qXjUMAAhCAAAQgAAEIQAACEIAABCCA5wNzAAIQgAAEIAABCEAAAhCAAAQgAIGJEkB8mCheNg4BCEAAAhCAAAQgAAEIQAACEIAA4gNzAAIQgAAEIAABCEAAAhCAAAQgAIGJEkB8mCheNg4BCEAAAhCAAAQgAAEIQAACEIAArTaZAxCAAAQgAAEIQAACEIAABCAAAQhMlADdLiaKl41DAAIQgAAEIAABCEAAAhCAAAQgQNkFcwACEIAABCAAAQhAAAIQgAAEIACBiRJAfJgoXjYOAQhAAAIQgAAEIAABCEAAAhCAAOIDcwACEIAABCAAAQhAAAIQgAAEIACBiRJAfJgoXjYOAQhAAAIQgAAEIAABCEAAAhCAAN0umAMQgAAEIAABCEAAAhCAAAQgAAEITJTAoNvF/kMHJrojNg4BCEAAAhCAAAQgAAEIQAACEIDA7iRAq83ded45aghAAAIQgAAEIAABCEAAAhCAwNQI4PkwNdTsCAIQgAAEIAABCEAAAhCAAAQgsDsJID7szvPOUUMAAhCAAAQgAAEIQAACEIAABKZGAPFhaqjZEQQgAAEIQAACEIAABCAAAQhAYHcSQHzYneedo4YABCAAAQhAAAIQgAAEIAABCEyNAK02p4aaHUEAAhCAAAQgAAEIQAACEIAABHYnAbpd7M7zzlFDAAIQgAAEIAABCEAAAhCAAASmRoCyi6mhZkcQgAAEIAABCEAAAhCAAAQgAIHdSQDxYXeed44aAhCAAAQgAAEIQAACEIAABCAwNQKID1NDzY4gAAEIQAACEIAABCAAAQhAAAK7kwDiw+487xw1BCAAAQhAAAIQgAAEIAABCEBgagTodjE11OwIAhCAAAQgAAEIQAACEIAABCCwOwkMul3sP3RgdxLgqCEAAQhAAAIQgAAEIAABCEAAAhCYKAFabU4ULxuHAAQgAAEIQAACEIAABCAAAQhAAM8H5gAEIAABCEAAAhCAAAQgAAEIQAACEyWA+DBRvGwcAhCAAAQgAAEIQAACEIAABCAAAcQH5gAEIAABCEAAAhCAAAQgAAEIQAACEyWA+DBRvGwcAhCAAAQgAAEIQAACEIAABCAAAVptMgcgAAEIQAACEIAABCAAAQhAAAIQmCgBWm1OFC8bhwAEIAABCEAAAhCAAAQgAAEIQIBWm8wBCEAAAhCAAAQgAAEIQAACEIAABCZKAM+HieJl4xCAAAQgAAEIQAACEIAABCBwshEolUqmn26360PX771ez/+vn36/7+/r/+m9k+0Ypz1exIdpE2d/EIAABCAAAQhAAAIQgAAEIHDCE5CwIMGhUqn4WDudjpXLZf+33k/ig95L/9bvvMYTQHxgZkAAAhCAAAQgAAEIQAACEIAABHIEJDxIbKhWqy44SFxQFoR+10/KeEi/a1m9lz4H5tEE6HbBrIAABCBwghJQCh8vCEAAAhCAAAQgAIHpE8iXU0h4GJfZkMov9FnKeEjrTX/EJ/4e6XZx4p8jRggBCOxCAggPu/Ckc8gQgAAEIAABCJywBNK9WfJ60EBTWYbEh3q97gJFKs04YQ9kBwdGt4sdhM+uIQABCEAAAhCAAAQgAAEIQODEJJDPYsibTOZ/T+UYs7OzLkZIfEgeESfmUe3cqPB82Dn27BkCEIAABCAAAQhAAAIQgAAETmACeaFBwxwtq8gLDvKHSOUZJ/Ah7djQEB92DD07hgAEIAABCEAAAhCAAAQgAIETlUASHlKpRTKXzI9XnyUjypTxkC/NOFGPbSfGhfiwE9TZJwQgAAEIQAACEIAABCAAAQic1AQkMiShQUIFnl0bn07Eh5N6ujN4CEBgNxJATd+NZ51jhgAEIAABCEDgRCIwmhWB+HDss0OrzWMzYgkIQAACEIAABCAAAQhAAAIQgMCAwEbiAw+Kxk8UWm3yBYIABCBwkhEgpe8kO2EMFwIQgAAEIACBU5LAemUXiA/HEB/uuOvgKTkhOCgIQAACEIAABCAAAQhAAAIQgMB2E8DzoRhRPB+K8WJpCEAAAhCAAAQgAAEIQAACEICAm01iOLn5iYD4sHlWLAkBCEAAAhCAAAQgAAEIQAACEHACiA/FJgLiQzFeLA0BCEAAAhCAAAQgAAEIQAACEEB8KDgH6HZREBiLQwACEIAABCAAAQhAAAIQgMDuJkC3i+Lnn24XxZmxBgQgAIEdJUC3ix3Fz84hAAEIQAACEICAE6DbRbGJMBAf6HZRDBxLQwACEIAABCAAAQhAAAIQgMDuJYDnQ7Fzj+dDMV4sDQEIQAACEIAABCAAAQhAAAIQwPOh4BxAfCgIjMUhAAEIQAACEIAABCAAAQhAAAJkPhSbA4gPxXixNAQgAAEIQAACEIAABCAAAQhAgMyHgnMA8aEgMBaHAAQgsNMEpLLzggAEIAABCEAAAhDYOQIbdbvYuVGd2Hum1eaJfX4YHQQgAAEIQAACEIAABCAAAQicYARotVn8hNBqszgz1oAABCCwowRotbmj+Nk5BCAAAQhAAAIQcAK02iw2EWi1WYwXS0MAAhCAAAQgAAEIQAACEIAABPB8KDgH8HwoCIzFIQABCEAAAhCAAAQgAAEIQAACdLsoNgcQH4rxYmkIQAACEIAABCAAAQhAAAIQgACZDwXnAOJDQWAsDgEIQAACEIAABCAAAQhAAAIQIPOh2BxAfCjGi6UhAAEInBAEaLd5QpwGBgEBCEAAAhCAwC4lQKvN4ieeVpvFmbEGBCAAgR0lQLeLHcXPziEAAQhAAAIQgIAToNtFsYlAt4tivFgaAhCAAAQgAAEIQAACEIAABCCA50PBOUDZRUFgLA4BCEAAAhCAAAQgAAEIQAACEMDzodgcQHwoxoulIQABCEAAAhCAAAQgAAEIQAACZD4UnAOIDwWBsTgEIAABCEAAAhCAAAQgAAEIQIDMh2JzAPGhGC+WhgAEIAABCEAAAhCAAAQgAAEIkPlQcA7Q7aIgMBaHAAQgMC0CdLWYFmn2AwEIQAACEIAABLZGoNfr+Yq6b0v3brREH89y0O1i/6EDW6PNWhCAAAQgsO0EEB62HSkbhAAEIAABCEAAAttOAPFh80hptbl5ViwJAQhAAAIQgAAEIAABCEAAAhDwLAdlOIwTH8AzngCeD8wMCEAAAhCAAAQgAAEIQAACEIDAFgggPmweGuLD5lmxJAQgAIEdJ0AN4Y6fAgYAAQhAAAIQgAAEBpkP6d6sXC5D5RgEEB+YIhCAAAROIgKIDyfRyWKoEIAABCAAAQicsgRS2UW6N8sbTp6yB32cB4b4cJwAWR0CEIAABCAAAQhAAAIQgAAEdh8BCQ+ID5s/77Ta3DwrloQABCAwNQJ0u5gaanYEAQhAAAIQgAAEtkRgPfGBTNXxOOl2saVpxkoQgAAEIAABCEAAAhCAAAQgsJsJjBMf9B4PkcbPCsoudvO3hWOHAAQgAAEIQAACEIAABCAAgS0TGO12gfiwPkrEhy1PM1aEAAQgAAEIQAACEIAABCAAgd1MAPFh82cf8WHzrFgSAhCAwI4ToIZwx08BA4AABCAAAQhAAAJHtdqk28WxJwXiw7EZsQQEIAABCEAAAhCAAAQgAAEIQGANAbpdFJsQdLsoxoulIQABCEyNAGZFU0PNjiAAAQhAAAIQgEBhAnS7KIZs0O1i/6EDxdZkaQhAAAIQmBgBhIeJoWXDEIAABCAAAQhAYFsIID4Uw0irzWK8WBoCEIAABCAAAQhAAAIQgAAEIGC02iw2CfB8KMaLpSEAAQhAAAIQgAAEIAABCEAAAk6AbhebnwiID5tnxZIQgAAEdpwA3S52/BQwAAhAAAIQgAAEIHBUt4tyuQyVYxBAfGCKQAACEDiJCCA+nEQni6FCAAIQgAAEIHDKEpA/F90uip1exIdivFgaAhCAAAQgAAEIQAACEIAABCCA+FBwDtBqsyAwFocABCAwDQJ0u5gGZfYBAQhAAAIQgAAEtk6AbhfF2NHtohgvloYABCAAAQhAAAIQgAAEIAABCDgBDCc3PxEou9g8K5aEAAQgAAEIQAACEIAABCAAAQgMCCA+bH4yID5snhVLQgACEIAABCAAAQhAAAIQgAAE1hUfQLM+AcQHZgcEIACBk4gA3S5OopPFUCEAAQhAAAIQOGUJ0O2i+KlFfCjOjDUgAAEIQAACEIAABCAAAQhAYJcToNVmsQlAt4tivFgaAhCAwNQI0PFiaqjZEQQgAAEIQAACEChMgG4XxZANul3sP3Sg2JosDQEIQAACEyOA8DAxtGwYAhCAAAQgAAEIbAsBxIdiGGm1WYwXS0MAAhCAAAQgAAEIQAACEIAABJwA3S42PxHwfNg8K5aEAAQgAAEIQAACEIAABCAAAQgMCIyKD6BZnwDiA7MDAhCAwElEgG4XJ9HJYqgQgAAEIAABCJyyBEa7XZTL5VP2WLfrwBAftosk24EABCAwBQKID1OAzC4gAAEIQAACEIDAMQjQarP4FEF8KM6MNSAAAQhAAAIQgAAEIAABCEBglxOg1WaxCUCrzWK8WBoCEIDAVAjQ7WIqmNkJBCAAAQhAAAIQ2DIBul0UQ0e3i2K8WBoCEIAABCAAAQhAAAIQgAAEIOAE6Hax+YlA2cXmWbEkBCAAAQhAAAIQgAAEIAABCEBgQADxYfOTAfFh86xYEgIQgAAEIAABCEAAAhCAAAQgsK74AJr1CSA+MDsgAAEInEQE6HZxEp0shgoBCEAAAhCAwClLgG4XxU8t4kNxZqwBAQhAAAIQgAAEIAABCEAAArucAN0uik0Aul0U48XSEIAABKZGgI4XU0PNjiAAAQhAAAIQgEBhAnS7KIZs0O1i/6EDxdZkaQhAAAIQmBgBhIeJoWXDEIAABCAAAQhAYFsIID4Uw0irzWK8WBoCEIAABCAAAQhAAAIQgAAEIOAE6Hax+YmA58PmWbEkBCAAgR0ngOHkjp8CBgABCEAAAhCAAAQsZamOig+gWZ8A4gOzAwIQgMBJRADx4SQ6WQwVAhCAAAQgAIFTlsBot4tyuXzKHut2HRjiw3aRZDsQgAAEpkAA8WEKkNkFBCAAAQhAAAIQOAYBWm0WnyJ0uyjOjDUgAAEITJwAhpMTR8wOIAABCEAAAhCAwHER2KjVJg+MjkZLt4vjmm6sDAEIQGAyBBAfJsOVrUIAAhCAAAQgAIHtIkC3i2Ik6XZRjBdLQwACEIAABCAAAQhAAAIQgAAEnADdLjY/EfB82DwrloQABCAAAQhAAAIQgAAEIAABCAwIID5sfjIgPmyeFUtCAAIQ2HEC1A/u+ClgABCAAAQgAAEIQIBWm1uYA4gPW4DGKhCAAAQgAAEIQAACEIAABCCwuwlsZDi5u8mMP3q6XTArIAABCJyABDCcPAFPCkOCAAQgAAEIQAACOQJ0uyg2Heh2UYwXS0MAAhCYGgEEiKmhZkcQgAAEIAABCECgMAG6XRRDRreLYrxYGgIQgAAEIAABCEAAAhCAAAQgYJRdFJsEeD4U48XSEIAABCAAAQhAAAIQgAAEIAABJ0C3i81PBMSHzbNiSQhAAAI7ToBuFzt+ChgABCAAAQhAAAIQoNvFFuYA4sMWoLEKBCAAgZ0igPiwU+TZLwQgAAEIQAACEBgSkDdXvuyiXC6D5xgEEB+YIhCAAAQgAAEIQAACEIAABCAAgYIE8HwoBoxWm8V4sTQEIACBqRCg08VUMLMTCEAAAhCAAAQgsGUCtNosho5uF8V4sTQEIAABCEAAAhCAAAQgAAEIQIBuFwXnAGUXBYGxOAQgAAEIQAACEIAABCAAAQhAQATodrH5eYD4sHlWLAkBCEAAAhCAAAQgAAEIQAACEBgQQHzY/GRAfNg8K5aEAAQgsOME6Hax46eAAUAAAhCAAAQgAAFabW5hDiA+bAEaq0AAAhCAAAQgAAEIQAACEIDA7iZAt4ti559uF8V4sTQEIACBqRCg28VUMLMTCEAAAhCAAAQgsGUCdLsohm7Q7WL/oQPF1mRpCEAAAhCYKAEEiIniZeMQgAAEIAABCEDguAisJz5QJjseK602j2u6sTIEIAABCEAAAhCAAAQgAAEI7EYC48QHvccDpPGzAc+H3fgt4ZghAAEIQAACEIAABCAAAQhA4LgJJAFCgoN+EB/WR4r4cNzTjQ1AAAIQmB4B0vimx5o9QQACEIAABCAAgfUIJKGh2+1apVJx4UG/l8tlMh/WgYb4wPcJAhCAwElEAPHhJDpZDBUCEIAABCAAgVOWQBIfGo2G1et1P852u+2/93q9U/a4j+fAEB+Ohx7rQgACEIAABCAAAQhAAAIQgMCuIpAvrZDgUKvVrNPpeMmFxAdlQPA6mgCtNpkVEIAABE5AAhgVnYAnhSFBAAIQgAAEqk7MsgAAIABJREFUIACBjEASIJLXQxIfVIJBpur4aUK3C74+EIAABCAAAQhAAAIQgAAEIACBLRCQ+CDhoVqt+tr6Hd+H8SApu9jCBGMVCEAAAhCAAAQgAAEIQAACENi9BFLmg/6fSi+U9aCSCzJYER927zeDI4cABCAAAQhAAAIQgAAEIACBbSMwWnYh0UFGkxIgeCE+MAcgAAEInPQEqCE86U8hBwABCEAAAhCAwClCIPk9qMxC4kNqu3mKHN62HwZlF9uOlA1CAAIQmBwBxIfJsWXLEIAABCAAAQhAoAgByiuK0DKj20UxXiwNAQhAYCoE+GM2FczsBAIQgAAEIAABCGwrAR4UrY9z0O1i/6ED2wqdjUEAAhCAwPERQIA4Pn6sDQEIQAACEIAABKZNAPFhE+LDHXcdnPZ5YX8QgAAEIAABCEAAAhCAAAQgAAEI7AICeD7sgpPMIUIAAhCAAAQgAAEIQAACEIAABHaSAOLDTtJn3xCAAAS2SICUvi2CYzUIQAACEIAABCCwDQQojy0OEfGhODPWgAAEIAABCEAAAhCAAAQgAAEIQKAAAcSHArBYFAIQgAAEIAABCEAAAhCAAAQgAIHiBGi1WZwZa0AAAhCAAAQgAAEIQAACEIAABCBQgMCg1SbdLgpQY1EIQAACEIAABCAAAQhAAAIQgAAENk2AsotNo2JBCEAAAhCAAAQgAAEIQAACEIAABLZCAPFhK9RYBwIQgMAOE6DbxQ6fAHYPAQhAAAIQgMCuJkC3i+KnH/GhODPWgAAEIAABCEAAAhCAAAQgAAEIQKAAAcSHArBYFAIQgAAEIAABCEAAAhCAAAQgAIHiBOh2UZwZa0AAAhCAAAQgAAEIQAACEIAABCBQgMCg28X+QwcKrMaiEIAABCAAAQhAAAIQgAAEIAABCEBgcwRotbk5TiwFAQhAAAIQgAAEIAABCEAAAhCAwBYJ7DLPh1KGqW9m+j3/f3007r0tkl13tXH7TuPa7n2xPQhAAAIQgAAEIAABCEAAAhCAwM4T2CXiQxbc97P/l/pm+j3/f52Lkff6+twFimIvX22911H7TrtAgChGmaUhAAEIQAACEIAABCAAAQhA4GQhsDvEh35lzPk4RpZDqWe9Uq+w+KCtbiw+aJv5fWeih5VPljnDOCEAAQhAAAIQgAAEIAABCEAAAoUI7BLxoVoIii88EfFhvUwKlyyyn+JDZQ0IQAACEIAABCAAAQhAAAIQgMCJTGAXtNpUUF+Okooir4H4UGQl39MGlRr5eozk/eBKR7GdsDQEIAABCEAAAhCAAAQgAAEIQOAkIrBLWm2q7KK4d0OUXRR7laxkpfWEjoGHxEjZhQsWxcdXbGQsDQEIQAACEIAABCAAAQhAAAIQ2BkCu6TVZvHMAi+Q2NC8YfwJ0yoSIIav3O9j9YVkglncX2Jnpgx7hQAEIAABCEAAAhCAAAQgAAEIFCOwOzwfijEZLN0rrlmEc8MakSHn5eAZEaMbTeJD18yKZ1ps8dBYDQIQgAAEIAABCEAAAhCAAAQgMDUCu0J8GFY0rF/aUCqVrD9YMNpwdq1nZX9f5yPW1XISEIbLrj1XLiX0+tly8VmpVMn6W8S2SlZes51er2elstZBfJjazGdHEIAABCAAAQhAAAIQgAAEIDA1ArtCfBjSjG4TvVyM71pC9sqLD33rWb8s4SCEh/is5KKBCxDrejT0rdSTwuDuD5lkUfbfJTJo3xIjyiUJEOFFoffLZa2D78PUZj47ggAEIAABCEAAAhCAAAQgAIGpEdgF3S5CPIhXiAhJN5CIUKlUsveGbTBDaOib1cx63fBi8IwFtbIYmEmOFwrKJTP9DMorBqUWZet1U4cLbSgEicFynvVA5sPUZj47ggAEIAABCEAAAhCAAAQgAIGpEdgV3S76ffkpZGKBZyTES+JDuVy2rtIR+n0rlUuekdDr96zb61i717BOpxMChC+rxUrWV2bDYHuZICHxoF+yakU/FdcUSqXyIMOhZBX/d5RgVK3X67sY0VcRhqsVGE5ObdazIwhAAAIQgAAEIAABCEAAAhCYKoFd0O0iZRNk//eyichk0E+73bJut+tCRK1Ws2q16pkQ7U7TVppL1mo1rd3puPeDRIIo2ehbuaySifg9shcyTwj3iTAXNfxHJRblaiY6VKxS0T5mTTUdKrdQBkS1qkwIXhCAAAQgAAEIQAACEIAABCAAgVOTwC7wfOi5sOD2ke650HOxQf/v93rWarf935VK2ebm5m12dtbFh063Zc3Osq02Vl2gCCFBWRISGbpWKVdzMyKJDzKUbJv1Opnng7IdJHYo26Fs/X7ZZmp1m5tbsGqlZl0v6ZD4EFkR+dca88uBwHFqTkKOCgIQgAAEIAABCEAAAhCAAARObQInoPiwfn9LzzEY+Tj5M6Rg3c0g0zLu3SCBoWUqvVCw3+12sp/eoGOFxIdatWYLi4tWr89m3Sw61uqu2srKirXaTTeD9JIMiRb9yJSIHa0dULkksUPChkwpJTjo8xAeatUZq8/O28zsrFXKFS/36HWzkpDMyDIyLOR0qRINJVTo98zf0pMr4vi8eMSzN8LcMswwY7JGR42A1e+n41Q3jazLRl8NOfLdO9ZyXa+TR7b3U/sbwdFBAAIQgAAEIAABCEAAAhCAwLYTOEHFh/ECRHg9ht9C6n6pEgq95NPgsbr+Lc+Gbt99G3q9rjWay/5eapmpwNvFATkulErW6XZtdmbWFhcWvexCgb9sG5T9sLq6Yo3mqgsWsa/sx/czKkBIOJD4ENuX4NDvVd3jwaxiCwt7XHhQHoaW6fW71mo1/Ee/q6xD5Ry1atXKlZqbYapso1KuuUdEmGWGgOCZFC40RFcN11zCETMrANH4JL1EhodeSdiQz4S399R/7jeR+nIEy/V6bviSNOTY9i8hG4QABCAAAQhAAAIQgAAEIHCqEzgBxQchz4sPw98V60tkiKf5ak8ZWQIRcyuY71mn07Z2p2XtVtt/d9GgrOyC/GuYsaCAXYF9vV63+bkFD+AlUoSlQ9eazaY1Gsp+aJmZBIjwjPAo/CjxQYJAJlJ41oPEh5pVyrNWq85avb5gtZr8HzTWjrXaDWs2l118MO92kdp5lr0sQx4U8oiYnZmL7hh+oDF2z6iQ+aXed50hhBSn50kRPet2lKER/x5khPg68RqID34cqZ1otuxIRkc6K6V1W4ye6l8Vjg8CEIAABCAAAQhAAAIQgAAEtkrgJGi1ORQK/Cl+ritECAHxOL7dblqn2wnxwU0klfWgDhQ9G9ozRKlCCr39/315LsxYvT7vAkSIEdH2UuUTEjKazVU3nuz2Wlkgr1B/VHzIRAGTOaWEAHW0iMyHmZk5m68vWqVay7IWzNqdhq2uLlurveplHJWqxAp5UYSQIp8IZWHIrNJNKiszNjMz49kQITpEWUcIEVn5RZZRoUG6y4VnN0hMSBkNQ6PNios20e7TO3isaUGaRI7htEpHN+hTutUZx3oQgAAEIAABCEAAAhCAAAQgsOsInGCtNgdmDSPJ/+Fz0O51vN2lZzvIz6DXs06vbb1u25ZXlq0nP4deNzwZdCp92fA9GAoOyRghMhx6vZLN1edtfn7RZmo1D/ZVltHrddw8UhkKEjYajYa1O6u+mbWZD9mO/BNtMzIfJD5YX+KBMhe0/T0+ZvlLqH1no7HsGRXKlJDZZfhNHp1NIVFAJSSzM3UfZ602E94NmQGmxu9revZD+EeE30OUh4hH1zNAIrMilWdIcFGJh3fiyNZ3H4h+lH4M/Cyi1iXLk5CYkWszuuu+LhwwBCAAAQhAAAIQgAAEIAABCGyFwAnWajOlJYz+PyocuvJ18PKEknskdDshDHhnimbTsxXiJytB8HKDvElBmD+Gg2MlK10ouxfD7OycVSuRaaDPO52G9a3looAyKYZZCj1/L8wgU2CeOlXo38ngsWSVsrIV6lafXbBqte7+E61Wy7Moms2Gj1vjk/jg2RaesaBsjviJDAy9XbF6fc7qs3MuvEiQ8BaelYr1umE4GSUXEk0kvvSGfLpt67Ra7n+h40qlKtXabJR2VJVNEcfsFRV9tQjNxIfMLDPUDe1D4sNoCctWph3rQAACEIAABCAAAQhAAAIQgMBuInACeT7knqgPBIO8cCAjhpJ1lYnQalmz3bBOW1kPHbkbuG+DB/KuLWRlBiol8PKJ8EeIp/nlrFxBC6oDxawtLOxz4UFZBF7WkIkPVu5YtSohom0rK0tuXClBQLH5ePEhOlRIAJBuoLaaCwuLLkBo/42GRBJlUET3jXhF+894Df0tvLWnfioVFx1UcqEyDGVNNJta31w0UMtPjVkChl4SGTTejgSThko6khiikpUsK8L9Iyo2MzPrGRW12qxvI/lIyBwzCTSDMa0RH3Cd3E0XCY4VAhCAAAQgAAEIQAACEIDA8RLYIfEhX16RDiHEBy9Z8Dg6ShS8hKIsUaDsmQ/N1qqtevtLBeBZ0J5lQ2hdPdmPVpcydYxMgPA2iGBe5RDKGvD/lys2U5uzWq0e3SM8pg5jx16vaf1Sx2o183GsrCzbauNIZB24GWUqkYh14hXlIN6Os9f3bIrFxT1WrdY8M2N1tTk0wRx0pwjxIWUbhPdC39dR208JBDr2KL8I4UHb0r81zpmasitmrTajMgrz7a+uZh4VXZWOBJMo7QhvB2VLSKzx4x+Uc8y6+OCZFBY+GCWrDLpsREaGjjlrDZrkktHep8c7I1kfAhCAAAQgAAEIQAACEIAABE45AjsoPkSJQryGLSyT94F7OnibyK4/zZfQ0O62rdFqWqsp88euVdyzIJZL24mgPJ7MJ0NFBdkK1CNDQNkC6iKhrhPKgqi48NDz7hFDIUFeDOVy14WGCOiXo2Vn5psw7HZxtPggfwWJD3P1OVvcs8dFj6WlJc98GPpPDLtTJPNKF0gqVatWK97pYnZ2Nst2aGUZD00v25AIEa/wZ5AAMRQfJFA0vVREDLVvZUxoWzK17HV71m63XcSQqCIzS/ld1GfnM9ElzC7L8qxwASg6cKhNZ9hcZpkkp9xXgQOCAAQgAAEIQAACEIAABCAAgUkR2KFuF6kEYkR8cKNGmSfKV0FP5kOYaDRWbWVlxdoygPSSBvkcmIsPsXwmPWS/xJP+qtWqtaxjhJYr+ZN/Pc13w8b0xD7rGJGMGz2hQdtRNoX/dL3MI3k+pNaVR7faVGZAZE2oxWWn07X5+Xnbu2/Rt3fk8BFrttoRxLtpRAgukekg88xor6kSi9n6jNVqUduhrAgZU6rcwsspuu0s60HHotae8n9IPg1ZtodnjMhLIkQMdfFQhoO4SLhotWR4uZqVb/RdeJibm/dlInPDrNeJIg2NVZkiyZVSe0yeFH52skyNSU1QtgsBCEAAAhCAAAQgAAEIQAACJz+BHep2kcSHlPEQJpEKyKNMIIJ/CQ0KuNVpQj9da3kQnIJfPaFPwXuUBVSsUq161wr9X8G8+yaUIkiPYDnEDc+QkBRRqebEi2Ew7ZkWHZU3dD2LQCaRvX4rtlfOt9rUVodlF8pE6HaUXdCxxcUFW1ic82M4cmTJA399XpW/go8ljUNtNWV4qTKLGZudVUlI2TM+lOkgv4loHdq1nptu5jp+yFyyl3X08EOMbAftRyaVkUWhkgxlMkS5hTIzXFBprFq71XaBRuKD2o1KsNAyKr8QZ3Hs90pu7qlsDrXoTH4Unp3ipS1kQ5z8lwKOAAIQgAAEIAABCEAAAhCAwOQI7FC3i1HxQVGzsgwkPnQz4UHlAxIdViNoV/lDr+3iQ3R8kLFj/JT6ZatU1blh1mZmw0Qxda2IwDjEAokNkW3gMkSIEV7a0YuWlN34cb8If0/lDeG14OUSJYkHym4IoeTobhfhLdHphJgi8aE2U7XV1RU/Dm1Dwb38HAZBe+avMD9/mpVLNV8vzCP70eKz1bBmYzW6WKRWmjkBRscQHHpZR4ooL9E+9uw5LcarspLMAyMYhClmjKvh/w7RI4wt3XTTqy1CXGg1JVQ0rdQvWX2m7mKFflL2SBIfBtkkk5uvbBkCEIAABCAAAQhAAAIQgAAETkICO+z54GFwhk2igyLejgf9zeaqNdQZot30J/3VatnaffkYqOlFPJ3vdMIcUUG7lw3U6i5AVCszZp4VEUF2bDeyDCLbIEwe9f9ORxkNPRcdtGwIDSFQhAlkJoxolKUkQoSJ49Hig4J2lTb0rFqr2J7FRW95uXTknmwc2qayLWrZ/i1KLerzNlffZ/2+RIJu+Fj0e7baWLHV1SXrdeMYQnzIskR8PElDiS4eISxEWYnGrhaiaqVZLiexI7JGNPReX6UXTRdFVNIR3hC1TITQOvLB6FmrKX+IhrVUMtKvuLAjgUImlyHERGlIvhTjJPweMGQIQAACEIAABCAAAQhAAAIQmCCBHREfPPNg0CVBT+yjzEI+DxIDWu0os+h0Wx5dK1hW8N1J4kO5Yr2ugnyzSqlqMzPzNr+w6CaJ+tGTfplNJkOIbk9eER3rdtvuxdDphNmiWnTKQNHzInxQymYYtr3se0Av48q0KZU+RPAfAkE6M9FiUwKASiDkKzE3X7d6fcZNKpePHPHPS5Wh74R3myhFG816fcEqlXp4P6jspKR8jJ6trizb0tLh6OChUhSTl4PGG2MYJnCEL4Mfs28jykBkrCk/h/rcfLQS7Up0CF8NiRhR0tJ0cUGCSeqKIZ8IZV9IfOi0VXai8hNRrVitogyJECAknHirUN9m5mXhew6TyrWvce+lJTZafrPbSsttdvnN7HvcN+9UGeukjm07uW505Ss6n7a6rc1y2ur2NzqOSe97O7affc916fTr53Cbfp3JdcPJfXTU1WGCf+PYNAQgAAEIQAACEIDACUJgZ8QHhawp2M/aa3q43W/70/5Ws+EZA6kUQ10W+mqf2ZfZop6yV71LRbdTsmp11vYsnubtMmOT8jxIJQPRLaPZXvFsim6nnZVWZNkN1reaOkBkY/GgXjpIup/uK6COf8T/NYYUXOfPYCznZpPdkrfvXNgzb92u/BqOuHeE6wIekitTILImZmcXbHFh0SrK1FDXjazMIQkMjeaKHTki8SF18AgOJRdrMt8JH47XYXj5ifbQt8jAsH6YWM4vLLjA4ZkgKgnx7JEQWzrtzHyy1RoIK9ElQ9uMYEIihP6vjJJ6bd6zKWZmVHah7JLIIpHw4esM0zHGTPFBqkbus/TeRp+tZT0UN/LhjJ+lQTnN0Tvf7PbTmtu5/HZua9yVYzu3v9ltFT1vk+C6GRb5tr6bPbb1xprfVtF9F11+M2Pd6Ng2+i6M+65sZXldEkMwTd/EVNbl18vUQCg79HHf1hPk7yDDgAAEIAABCEAAAhCYAoEdER8UKHf7Uebg5oXezjI6SjRbDX8/fBX0hD+ZUSrw15N/iRJqj6kn+RWrVeds797wS8gHzWonKZPIdltCRtvFjMhaiO0lUSFlPER7zuENeBIK0hN8PfnPiw+ptEHnKEo4tE35Lcy6qFCplqzRWLbV5rKLBxIfYv/RTULZEfNze2xhYa9na6iBhxtjysAxE15arVU7cuQez3RI7UODSXYb77/n4m0XH/STdfSwimeHqERCbT/VxrOiNprylMiMK6VItDvRnrMpAaLbzjYZ4oQMJsO8s2o1GWKWVW4hY88QOrR+iDdJoJnCrGUXEIDACUFAuqSyuOJ6GGJIKltz/SFaFg0uU6P5UCfEQTAICEAAAhCAAAQgAIGpENiRVptqeamyAgXjkREQ7SSXlo9kgoQi2RRk58WHJB5oJZVXyKNg3hbmI4CPoFhCRte3J0PFVrtplUoSMiJSTzfJ+pf8DkK0GKY/DzpoRN5wZBN4OcMw2FcAL2NGxd3ahl7KCJibW7RqrW6N1opncfS6LSuVI9sgBeixmarN1Rd8+WiZGZkTIT50PEOi3Wl45oNJjFDph6dlpDEoC0JrqQzDe30MMiCURaFaEZVdtJodq5SrXipRm6nZTG3GW5C6sWYmQGhdtfBsNFouAkUAEZ4YOsbZ2Vmr1Wat6hknZTee9PF4xkVwk0lnMvUcPgddO4e1n9HP0nsbfZbfStHl07qb3f76yw/sSsd+MY/e/nD57dj3MHw7evfj9r3V5ceN9eiMkuET9+3c9ziwRbdfbKz+jVw3W6bovosuf/xj3fnzMLhqepvh7HIw5kSOEx1GMyGm8hePnUAAAhCAAAQgAAEI7BiBHWm1KeFBwWulXPJyCJkeJqFAT/ijbCJ5L6wVH3SD61kIfbWsrFt9dtFmZ+c9KHaDyFLP21Mq66DVbllfgbyCf88eiKdyqbwhguyUBRFP+qMVp37X9momoSRKKpRtEanEw6BbHg8hosisUf4N1Zm6tdpdW1ldds+KsspFTFkXHRdclPEgsUFiSb2+aHNzC/5vB+JdPCLDo1wKQWBp+bC1W81MaIiyCw3SQyYXH7Kg3zMzMhHDtydBpeaeDcpamJmtuwghLwfvbFHTZ2GgqewTbVAtQuWLEZ09dMz6n0o3Ks5Wng/yk/BuIBIuVJaSlbhEuXfIIPnOIpnksvY9Fy2cflYmMuxEMrr8Zre1ffselseEB8ixxjqUK3wMI8uvKREZiDUR9B59bMNtFd33diy/UTnLuPNw9LFtdE6399jWmAusuXxmYsII643Ow9a2NV4qGZ6HYSHC1ra/mbKLvHiy0XFPbqzJLydKs+KYK5nhbXzFs6wo6aa5YWQVcjv2h48dQwACEIAABCAAAQhMn8AOtNrsW7ffMXMfg5K1Wg1bWlpyk0kvwfAs3XymQhIf1P5SZRp963UVpJddeFDpQrU6E6UM6tDQVdbDqjWbKx4gK+tBhpMSNYaeCtFKU/fF1ao6Z8STfr+V9ywIjaPqGQwSAeLfWSmDP+GLDg8yafQ4vVw2mTT6OKxkK6tNz3qQQWSlUvJMBv2opWekJ1etLC+GOYkPynyQgWbcnafSEO1T415ZXrZGczXLGEjZICGURNbB8OY+JInU9cIdLn27szOzXnrhLTn7Pc9+WJyfs24nM9DMPB40Dgklbnrpokv4SYQXRmR/uDdFVmoxNJSLzItUurJWCBgXaK+tVd9o+c1ua1R8iH8f377XGmeuFUrGbX8YoK8XhGdp6SMizU6MdavHdjKNNS6n4wSuE+c8bDRnEutMalwj7G31POS3tZk5sPHyITiGYNr361uSQ7JcrMElKq5Mw9egeIw6jOn/1WePEIAABCAAAQhAYIcI7IDng8wNetbtt63VbltjdcW7LSjAlRAQ2Qej4kMEEcoeKFfU5UJRejnzTNjnBpTdXtcq6oLRUwnHkmceRNmAMgjUolMBddz+RgvOCNq9pWTm2SCBIdpNqtvDjFVrteickQkO0dbTC5n96X+7LW+KyCSQIKF/H15etkN33+NGkxqvshg6Ln7I0yFKOLSOtjE7M+fdKGRAmTIw0hNE7zbR69jK6qobZQ6FhqHgEIacOorwkojWn+nHj86PsybxoTrjYolKUnScc7NqpylhQSUTMvvsOb+SkkcGzvXD8CdKKwQvxBcdkGi6HpGeamZJAmvdM4bJ5elZ7lrp4ejn7fnl8ttab71hiLm5beW/a5sda1rneJbfynHv1FhTEDnKf1ictDZ0Hb1+bXTexl3rtnP5/BhHz9t6PNebmzs51nGst5PTthxbqe9tkOv1ui3MzVt9Vq2OlSWVXRjSdTa7Rvi1RZfvJJsiPuzQn352CwEIQAACEIAABKZPYGLiQzJ0lLeABzJZBkF0cuhYs7tiKyshPHhgXo6a4RAeRgLsjIsCeZVBaJPq7LC4eJotzO/LfBe6nn2gZWTSuNpYDn+HioQG+TqEKdogGPFA3YsTooRAFpa1mmcJ1Gozns2gVpvyOgj/BQkJ5h4IyhAIH4gQMZrNlt1999125w8O2A8OHLR7jhz2jA5v8enpyAr4M9Eh60bnrStlAFmuRlCfCRPJADNaear1qPwkksiQuKSU7pQBEZkJw8TmdEevDBGJHvLDyPwksqeTbiSZ9RD1c+KmcVkZRbb5VH6i8+G+FO5qnwSU4WQdF+xNfyqzRwhAYLoE4lot81mJDnOzdduzuGhnnXWW3fvss23vnr1WLVdC3Ox0PWPKhYlKxU1quwPVcrqjZm8QgAAEIAABCEAAAjtDYGriQ4gLYdrY7q7aauuwra42rNvtWLUawbELFS4S5GEk7we9FwFyt9v37haLi/tsfm6vCwDqbiFjRAkN99xzl6lNpbYjA8ooqdBPPvE3y4LohadDGCvWvTxBv2tZVUJ0e9pXBN4SAvx+Wd0pun1rNJp28OAhu+WWW+3OOw94x4hSuWIzszM2W5+xen3Gszm8cGFQE53PThj+noL6o+vDkxgzkE1ycBT2i5nEh+zYkueAjzPEBxeCkqAQCk+4Qgweo5bC2iBpGmvmouc3RNmFJ1dk6knqxJkvTR99b+RRf3rqmevLF1kW+fXiNGfeGpmmklM3jlo+jbnovketBvPHsY4N4ZpFCiw/smgmeuXOdIFtHb3yeMvE4xrrRuPJPhvNTslPma3ue7PHtmZ6joO7zrX0mItu4jxstO+i29/oku/b2miDUx7r+KFIjFQ2lcxqV71ETD4yyoI4/bTT7L7nnmvnn3e+nbZvn81Wa/G17/Wz6/zaThg78+ePvUIAAhCAAAQgAAEITJPARMWH5I2gA0p+C/JtcOGhedja7Y4HzjJEVKZBPOUflkcEiMiciFdEsypTqFZmbXFxr9Vn5r1NpdZVuUS707YjR+6yZnPVzRCji4WC87R6CvgjWO91I5tBwkW9Pu8dK/TqeEZD01Y9M0PlFmpbqbFo/bLd+YOD9t2bv2cHDh70coaFhUU755yz7ayzz7bFxQWr1+dsbm7WqirrkODSaWe+CHllJYkh+ayFdU5/PtrTIn48ElRCsBmKD2Mi55z44EaSngI9FBEGpopZIB+7ysZsNA5GAAAgAElEQVSZEzNceMiifze7HFUNxn3mY5VwsbXl16y3wbbScptdfuxxbNdYfaomwebo4w6j0O015tyc4eTIPo9ppjmcdMdvODkiV2x639n3YUQd2yjbxj9bX00bql1p07mcobHfvgL79vULLH/MsRb9a7DRcY/b1nEur3khAbnZWLWlpWX74Q9/aAcOHLCDBw/6NfmMM86wB158sV14/wttYWHBr6He5cjLtvLXwqIHyvIQgAAEIAABCEAAAicbgYm12owOEXFzmYQH3XiqleNK8x4XIDzELZfca0CZBQriU4eFIcjh4/hBtwpT68h5m59bcBFC4kN0nKh4a80jR+62drvh4kMptewcPLpbKz70eyUvs5ibm7fZ2TkXGvT0rtEK4UHCgW6wvdODmTUbLbvzzkP2zW980+666x4788wz7SEPeYide+79bN/evTY3V/fU4rBiUxCUSiOipCTM31MaQnSZiIyDjFUWqMdjz5QBEFkHQwElM65IrTbHPQVNmQD5Gbkmu0FBcfpwnPiREx8G8V/f+uockgUsCvAGQX8WcKf31gRgm1h+sF7Ck3UViUyL4cDX7DMTNJz0OssPsyg2O9Y88xAO4vRkv4+MZzPbX8vpRBxr0kpyx7jheQgBa1TwSdM4fbZ2DqzHdbjvSS9//Odh+mMNMWMtuyGnnTsPYUabXaL8d3ny9P26+cN77rEDBw/YrbfearfccouXWTzwgQ+0Bz34wbZv314Xm10T7uaz2k62P52MFwIQgAAEIAABCECgKIGpdLtI4oNKI5Se22gftnZvxTtbJJEiAvPMd2BN3UX+6Zg6XfTdDHJ+ftEzFUpWTd3c3FdB5RZLS/dYp9v0rIdoJZmyAVKQHdkLqYODSi0kPszUZl0AWV1t2Wpr1XpqkeklDcqOqNnqSsO+/e3v+I+qKC5+wIPskkseZufc+95xQy1jSokVypBwf4SsmMI1hmijKSlDwVlv0LIzAoiBDDAI6LOykFw5waBsYfhgPfaXExXyyQjjl4/2nE4iX/KQPYccPlGOpfK6hlKse+pSsibwzJVrZAvng1I32Dyu5YcBsY9mnW0dFQhnNSXHt++ix5ZlOSQtqcBYR49tDfgxXKe9/Bq+I+dhcmPNlwZl35ANWawVUZJ4N+iYOigzim0Nvyvj5tjW9r15Fscea8qQyY9//HmY7FgHx5S/GGS/R1ZYlGa5sJr53kpWUBejb33n2/bVr3/dlpaX7IL7398uedglds5ZZ9uM1ukO8quK/t1ieQhAAAIQgAAEIACBk5DAxMou8mJC6iihMobllSXr9FbMKq3MhyEzmfQuEMNsiSHLvE+DfBd6VqvO2t69+2xmZs7LJqKDRNwNrzaWbHn5sJs9hvjQ9Q4Zg2hj0A0i2nVKRKjXZ22uvujmksrOWFlphPhQalunpy4QVVtdXbWbbrrJvvPtm71bxGWXX2GXPPjhdvrpp1uz1fT1ZFZZ7kogabvRWrppVyeOoaFjCsbzwf9QYNETwWGt9zAzYihWZGSy5coSNPIZDdnveq8sASRterB8KB3Z8/y1Uzb5Rgyitrzwo8wB7StfBrPxjN8oNX7cmsdMpS/wBdvOfRcda4FhxrQ8Vtr/yAZ3cvmd3DfnYUhg0udhwzmcu6b4xSddfzPRuFdSw96Y1M122265/Tb78o1fsTt+8AM7977n2hWPvMzOPescq6ZWOUW/MCwPAQhAAAIQgAAEtpFAytYPs31ekySwDeLD2syECKbCiEwu5+qq0C+p3WXHVhvqcLFsVmpZpabe8N2sP7y7InpQn855PHPPQmSvXAiBQSUWMzW5qu/17hTdjko1tK4MK9u2srpkq2qzaWqDqVTgrptORpSXxipBQ+JDycWL2fqsLczvsZmZunXaXVteXrFGu2HdkgQMrVyyr3/t63bjjV+1fftOs0svfaRd8tBLbHF+r3W6bWs1m26ypqyMXqdj1YoEhmQAqTFEerGOaa2ZZprgqn7ORIE1T2eH5RDxdo51eqq+TvAay6cuGQPPyEGWhX+25pVadaY3jy7F0FNXzwQZOEZOcmqybQhA4EQmoOtR2a9z0Zknym68dZF3suha18rVqhv33nbHHfavX/w3u+322+zCC+5vV1z6SDvnXmcMrmgqTwtz3OERh0NJ/pX/WzMNMkmozRn25nYbVjq6EGcmyfnLs7+dre8HlRfRR+rkCsuP0zh29gEBCEAAAhA4FQgM7yRShr2HhN6MILotelOBbtf9qKLzX4qBhvch8RB57d/yMPRHrCg6S45TfFCQPbzj0pNx3Y7pyVc8+1KniJJ1eh1rthouPqj0olTuWKUSJREhCkRoLpOG9NbwZi22L6GgWpqxWq3u5pDyaYhU355VKpH222gs28rqiruve+KBnsBpMimdINU2+L6im4X2K11gZnbWxQyJD+rAIeM0tdbs1dQOs+ItND/3mc95d4snXvUke/jDH26ztRkfa6/btXa7afNzc26wpv3V5Oye82zILAnGdJNIN7fptI1O4A1utjf16HP9L8T4zhbHvtF3DwZeEIDAKUVg3Ld6vatPej/+NKvUTKJwzz0fdF31lscls1a3Y1YpW6lSsU6/b9/9/vft8//6BfeEuOTBD7ZLH/ZwW1xY8ItwST9ZEO9/+DOvnLiMpj/+o0H8hE+Bj6Fn5VSilxcJspbQ+huTWkDrHqTb62QatwSZlJGnvzUheOez9OIPX/rxW6AJHxCbhwAEIAABCOwmAvm/seYPwmdqUa6vh8cqGy1XouHB0sqStw5Xdn1tphpCQ/ZgRfGex5OVilVK0S5c25BnIWFR8fm0DeJDmCv6DaKLD1EG4J0YXIToWKvVttXmirXajaz8QFkJo10sskwHeR70dFLjaZrXFFei28RMdd5mawve1UL+Dj3PnJCnQ8mazRVbbSxbqxXlHJpAGtNAfFjDJt0ImslwcmZmxvbs2etlFysrK7Z0ZMXaSomoVe3w8rL9+7//b7vj1v320IdeYlc9/kfszNPPcHf3yGhQmUXHb7jVNUNdMkIEW3vr7ke3btyeap8J7ItPYdaAAASOl8CxrjzjhIi4pnk+l+9e1+rQCiQ4dz37oSKRVhlTZrbaarkHxJe+9O9+zX70lVfaRfe/vwsN8smpyZyn241+Qm7UE2a/SfBUBl0E8dPKgFD6gvx79Lco/szlPYrCMDky+Nzrote1Zrvhv9dm1GZ5xkqmLknxd6ZUquSemuSFhyxDbarHdrwzhvUhAAEIQAACJzqBteKDSvLVFMAfLUTdvsdyjUbDlhtLVq3WbHZWD7lnPKbze6PsBsmbIpQr/lBd3Rp7XdkAzFitUjvRIZxw4zvObhd6QjVGfCirXWZkHjTbTWu2Vq3RanhLNr95s471+2qrmV4pvaXkIoNu9BTXS3xQKUa1VrVquWb1mUW/odOE8KC/p0yDjosQqytL1mq3MmVKN6/aZi8TH/Lc075SWYTabNZtcXGPVatVW15etpXlhnUlXFTKdtPN37V//dd/s3uffW/70Sf9qJ17zrk+OJWUeNvKUskqlZIdOXzE24WWlfVQ0vg294oEhjCB5AUBCEBgpwikP9Gjof26GRDZJcuzFPrmTxAkHHv2V60W2WkSJMola0tUKJdsaXnFPv+v/2r/8Y2v2wMuusge++jH2F614Oy0reKpA10XI7xcLysbk01veJxOV3zQ3y8Z+uoJh0SPqAeNkonIxZDQ3Ilsh77+1rQ9w0/L1efmXMwul2vuLix/oZT5EOc3Jz64aK+3pims7NQsY78QgAAEIACBaRFYKz5ESX7EbtFlsePCg7Lmu/2eP9xWdr1+9BDE/+57Z8FSZLfrHqfTtWaz7aLF3OycLcwtUnlR8HQOul3sP3Sg4Kqx+MDbwB94ZZkP5azDhJmtNJat0Vy2djdOlMwfvUPDWPEh3YDFEyYJD7qB9RtZiQ7lGb9B04SR8KD0mbYEh07bbwClYnmdreZKlg6rfUZZho92+NQs82TQ06gkPmiiyaFd3S6ULrzSbtvnv/AF23/bfrvq8VfZYx71GOu2u9btdPzmWOk33j6027EvfemLdvjIEStVZ613LPEhKyEeJkhEmrELEFk5hXdpSENOJRb5UouR94ouv6bM+Di3VXTfRZc/mca60bEVPe4Tbfldcx5GroT5rjGbuUhOevmNxrDVfQ/+PCc7gkxxSNlag1KLZIibxc8uEPR7/odZeQ+lXt9majW7//kX2Hn3O98FWYnFXQm2usaVy3bTd2+2T3/m037tvOrxT7CLL7rQvXK67bbVXJweBuc7l/mQz0wIEVw/Ki1RppvfuJR61myuWqsV2Q7i0O60PA2zUpVXkEpQ6jZbq1uppDTP3N+fNSUXZD5s5nvFMhCAAAQgAIFiBI4WHzy0ysSHZrPhGe+tdttm5+oeb0qAqNWqenYSflb9rjc7aLda1u60PetB/oB6YL0wv9fmZxemmJFZ7OhP1KWPu9XmUHxQy8d4gtMrywQyTtjS6hFvrynfBz/hyojwcop82cWw1tXTWkq6aZvx7hFezlCteN1tpyNDx551uqovltjQc38H93hwhSowx1OpZIwY7TvjlaupHYgPZZubm/PWnZpkEh+ajbaVZqq2/+BB++f/719s78Iee+pTftIuOO8CazVaWU/7nhteqsyj2WrZDX95g+2/8wdWrc9bXyLJmFfKbUh2ECpPSe95qvHQ8OJEnS+MCwIQOAUJ+J/ndVIc1rQCPurYdb12Ux6TG3Cp27eF+pw9+spH2WWXXjrIiFBwHiVwZVtZXbV/++IX7T+++Q176IMfYo991KNstla1VqNhs9VqxPF+LYwMA5VdDPPChiVzkz0N8TfEmyPLj8JFFAkIWSlfSYfbs+XlI57ZVynLH6jkT0Ti703ZhYr67LzNz++xSrnm5RfukuFZeemGKAT7UC/IfJjsOWXrEIAABCCwuwgcLT4kM2hlMqgJguI4PUxe3LPHHxwomz18JPVwWWJDy7MjdA8T9wAR687NzdvC3Gk2U5lFfCg4qY7T8yFlPmQpqJnPQ+qIoNqa5dUlazRXvTQiTmb4G6wxDM0N2oUH1dzU62HcaH03qWy32p6+qpu7bjeVdSgLQopUVs6RRIYwXPcnUJpQ6kZxlPiQPV/TzbDEh7m5BRczJD7Io6JbKtnXv/1t++IXv2yPfNjD7UlPfJItzs9bt+X1IJ6qU67VTO1DNcZ3vefdduCuu21mcY+1eiFyjN60D56lZY0l/PY6u+FXknGYrPGCAAQgMH0C64kP+ZEc5Vvjb2RdhVR6YSWbr83aEx7zOHvU5Zdbr9O2fiYoS0RWIK/r7De/c5N95rOftdP37bOrnvAEO/Nep1tfGWXZzqIMbSg+6O3pej70TQls3X7Hmo2mCw16ylHNWicp40Oit25c2p2m1apZeUlbx6uykaqXXNTr8zY3O2+lkkyIQ3xIbaHXCBCuRyA+TH/Ws0cIQAACEDh1CYyID/IKzB5nSFBYWjrih76wsGD1xUX3c/AHD72utTsNU2aEmgqorF+lpe4D0dfDlF5kzc/vs5nKPOJDwQl03OKDl+NmooJnPuinEgYeSkldaS670aTqfSUISCjQiasqm8Hbm6hWNtplRrrLzKDtSWQ2dPxHv5dk2pWVTqSUGR2vPpOooSdTWt89IuSyrnpjddvwbUi0iJ9wZY+0G+1Tk25mZtZFDokPWr7R6drnv/jv9r3v32o/8eQft8sufaSszP3m2m+glYrj7T271ux27L3vf58dvPtuK9cXTDkeOkbP1lB3DzM3ONHTM43VMx705CwTH/R7RaIM4kPB6cviEIDAthHY0Mcxe1qf6aPpUqVrvv7TtasqsbfXt7mZWXv8ox5jj7nicuu124rgfYg1/dFW2YL1bf+dB+xTn/mMrSwv2VWPe7xdfNFFXj5Xzq6DoSNPR3yItMrIkNPfpJRRZ2V1bup65p66H+mmY3YmygC1rG5I1MFJIoSelEht7rQ7fmEvm8wlqzY7I+OqeatWZjPDyQQ5X9ZB2cW2zWE2BAEIQAACEBgQGF92ob/57vG3sux/0/fu2+eduVSmr4fa8oBYXT1inU7L49oo4a+4IaXuY9ptiQ+ztmfhNKuVER+KTrhtEB+ix7luE3tZe81SteTmW8srS9Zo6easY5Va2dNNdaMmr8YwFIvUFp1snVBlOugGTjehutmTt4KeOIVQUHZdQ4aUITyE8pREBH8qlbmURjcMTaAs08IFCLXEbHt6TbTEjHUXFxdsfn7eJ9Xq6qrX/qg+eXm1af/86c/ZPfcctquf/gx7yAMeZM2Vht9guxBSLvnR9kolW2qu2vtvuMHuPHjI+rWaez64GFIqey2znvzNVOOGVf4QLjxkJRfp/7rpDiLDUox0Mse9t9Fn+bLt0VyKjba/nfseNxG3Y99Fj20zDDc71qJfrmnte6P5UfTYtnNbRfe9HctvdI5OtGPbybGO2/fGZRdBbyA6+AbUZ0oX8PCs0bVRtQXzM3V7/JWPtkdfcYWZxNew4YmiN1dlS3bo8BH7zOc+b7ffeqs99tGPtkc87BL3fKhmPbOnlfmQROzoXBSCtP5ONJoN6/bbVqr8/+y9Z5cs13UleDIi0mc9gwcPggBoRYLwBCX1zOr+TKpFTkv9Yb5Qa2atWfxtrZZEaiiRaokGZIvqobdwdCBBUIR7tip9RmTM2nvfExGZlVWv3HuvTCZWoepVpYm4cePec/bZZ++cPZ5c82sAzRNpEDXAZMhsNBoEIWUBJWgLpAMIhZjRPti0VqNL7YcognXXGnw46Dq6ft16BNYjsB6B9QisR2B/I7BacBKFY7bZT8bWarVsY2NDDZDI7bKZ9QebNh4PqE+I0EaZWWQxwIcMRe/cWu2ubbQvWFxDq/2u1Zv9HfIZePYRgA/BVrOw2gR7FKjQhBdvmk5kh5mo1xUXnOyFHBoOUEVPrN1pM/mHbQksM5mgsxqlihDbNNCnAfABnqpI6mFpyX8D1Iit2+0wuAP7gfoPYCjQNQOMCIEB+MJ7g40AcAPv2+lClbzO4BLAA2g4mGI3+iP7+jf/ja//iz//tL3vvY/a4MYmAQU88Bkp+pijyDbHY/vbL3ze3rlyxWqNus1RPUszBuMb7Y6lk6lBtUKImmznnP3guukxA3QAENvBB5/2nNqVDGqVDqXPWd0moa3Dq5WVl696r/1+9lE+v3qsVR0MP8dV51091+rQVM+t+l4rEy5fMhYLuzsuI8vHs/JYKx9UPD/8brdzu53Hut+x2Mt1qL7nbuO038/e7/OXx3zh/jlm12HXY10xJ2/FdQjdAHvb7lwIV14UNrO5Tblezy3B2pjOrdts2h8/97x94pln2EoBYIINBQG5gFXVjdHQvv3d79lvfvVre+7ZZ+zJj33MavN5YEdAwPL2tF0sgw8YBIDTo/HIJunIDNpEbC0BUK47FPsYGXpxjawIuTix+YT7RS2D+Cb2IjD5WtZsgPnQIPOhDFDWzIe9Tbj1s9YjsB6B9QisR2A9AgcdgdXgA4oMYD5AzwGt971ej8VkMB3G46GNJyhET61WcwMF5JAqo+Rz5Z3Qc+q2NqyWQ2B6DT7s5wodymqzqOEEcTCZPOSWok92OrLBoE8XCgZwbLsI1TP2G4DeEjOIAwDBVofx2NJsyvfwvtiCfss2Bm/VkEUKAAxVohrW6XSpt146WgRv9krm4e9F4II0W1WyEFxiAgJ8gIYDJtX1/tC++sK3WLkC+PCe+++3wfVNawRBNPSQoL0CdpwAH/7m779gb1+5bFE9YUsGzvTuCxft+aefszr6hBCAh6qXS4xVwutSbszV5CuZKGJegBUhBtb1DVkIYBaXK/MLj8/G75bBAQck9vp8T+iXn+8fvwp88M9evg0LMGRpdh7Vse50brfiWHc6t72O63E4Vp9e1TlTBbOql2nVNd2NgbIq2V/+nOVFalUS7vNv+Vh3e/87+dk7MSt2OrfjeKyrNo+q3KP/HeeUzTP73Vtv2cu/+qWlWUbwoZYBfGjZHz/3nD3v4EPQswGzi2MRx7Y1Gtt3v/8D++UvfmnPPPWUPfXkEwQfyHwgyyDMOran3TqrTWciOPMBoDIAcjAfJunQ0nwqIIQIeDkT0TaIQ8S+gd5QCizjPywCWc2SWsOazTa/6my5kPtF2VlXAR/WVpv7iVnWz12PwHoE1iOwHoH1COxxBBbBB1Dosc9L76HPwgn1HtotxifDEVoxtiydw8gA+oJIPuXolc9rZO4jf0VhAU4XzXqbv99RsXuPR3nWnnYotwslYdBskHNFnChDnqRTG40HNhoN6YAB5AiK5e6Xmk4hyFUn0oQWCdJcx2NaltFSFY4YfPOQnsNrfW6WRGpdAPpERkMEjQf5sTYa7XDx9feqraaYvNCFCHZvweOVn0UVdoAlY7ZdAAQBIHF9a2hfeeHfrNVs22c+9Wf2wD1322irb51mi4eF+UfmQxLZjdHE/vvff97euXrZEjAf5inmqj38wEP2f/6Xv7Q26LZswxA8olGrOr0HEc5qNrKqRF7NYnbLaMJnHDea+W7Hc5KO9awtEuvzPf0jUAXUVoE91RHwrRyAw49ffcX+5Vv/SuspNhrM4XbRsk88+xwFJ3OwAgg+OJsB4ENC8OE73/+B/eqXv6IrxjNPPcmWDQAQeECz53a6XVTbLgiEw0JzPrY5uB0QqPL2v0iCkQDS8bs51K/FZQusNNiNxtaIW9ZudbgvRQAeKCZZFZT0UVy7XZz+u2t9husRWI/AegTWI3BnRmA78wHgA/K9ra1NFsGRi9K9ELnrqE8tJxTN4xj5qEQFoOGH3BLpblSrW7vds05bTlbQI1wzH/Z3dQ/VdlGCD5RYpNAjLtN4NiJ6BMFJxFuoCkEPgmwFgBDzmCJcQJvwAEgBmiv94tUYHNgPbrmmk4prdV5gtVPMedFhdQKnippCX00Aaj0IoCAdOLAbWLkKOhBK/42e7TOAD/Rrn/IYwcS4tjWyf/nat/jen/7kJ+3Be+62SX9grXpT/b9xZDMAEElkm6OJ/TXAhytXrN5AiwfAh9weuuc++38++39ZHZyMec6qHkA0ImjhLOfBRi40iuzv6q2fvR6B9QisR+B2jADa1gJC4eDEbD63H770sn35m9+w8XRmaB0Dwwvgw/PPBfCB7W0AVx1uDeDDGODDD+2XP/+FPfXEk/bc009R84Y7O/Qj0CpHaUpZbXJXIIp8tI4QznxwCy3XfEDwMZuPzaLUsjyraA9Jp0gHhOMD6FAy6dhwUWtYK2nT6QLtFqiS5LkEkNdtF7djsq4/Yz0C6xFYj8B6BNYjUOaTPha5AVSIyXoA+AD2PcCHKI5sa7BF9yox8GEN7vv7nE4XaJ3MsprFUdO6nQ1rNrvUdwIwsX7sbwQOBT6ECEytFQAfEhFr4XAB8CGdTijeQbkGuFpA+wHeqK2udbrn0IlB1gOEKSd4LoJUZOdCCARUkJ2AgA/peVz8aT6vWT3xCdBWr21NmgpQHE9TOFJkBBfw+ZhY0FyQEKWs4ZwNgUoXRMXcshMaEFc3h/bPX/tX63Z69plPfsoeuvdemwxGBBAAPgDQAPgwC+ADmQ9XrlJYE2okeN4Dd91tn/ur/9ti9DIbqLj4W4WyEBwvMI7CzW5Wc9zfxV0/ez0C6xFYj8BRjIC3XlRXKIAP33/5ZfvyN75pE/hkk504t167TfDhuaefFpuBbWjaxLnWgfkwmZD58Oorr9pTH3vCPv7M05ZAqwfORQSWQ4sewYew0/BXRws++NhUmQ90apqObTwbCIAo9CdCIAMgBsAIW/e0TzlLA62Bjbht7WbPmo02gxVSMgk5B5HlILRctnHgvfDey+CETrz6f14H7o3V3/pZ7Nb4cxSzYP0eJ3sE5BVWPqp3c2iJqv6VtZpQ0UMsttzTzOnmqlWa4a7NhN8W//bbptBXCgWi8GTNfTFj9Rm7xUHrGOmwc5DLR7FkVEc8jG3lEpSjvXrcF1ahKlu3+IQCqS0Kg8X1XZyMK05rfa0Pe61PwutZlPZdrkD2deRuZqA2+8rZ3GyZ2Da3KjM5zwy234P+wDY3N63ZahJ8wJ5+ffOKAZxQcTpYcgbWI44R9tkoJDTqbYIPSdIMpMelD+Q5BUCCfyottvmnsIe7e+POa97pvQcODT4QTqANCfpjMMYZhSahAq7kXraa2IrSFKyCOhN6qItCLRyMg8FwQJEPBHIF+ODcgLCfAUGAvQkDOFSRrG7tVs/apL0kdKiABzsQK2hNQPASwd08BzCiHmICIR7IBgFK0WmlIUEAAyABwIcbQ/vKN/+N1NlPf/JT9uA999l8PGFwzAkTxRXNh9B2ceWqRRSvzKxRq9lDd99jn/vsXxn4GqUciTtaCFDhg/dVCMxvuiCfhOVkfYzrEViPwGkbAd8zPceYpKl996WX7EsvvGDTWUrAFQKTG52O/fHHP27PPA17YggM5xYFXSBuw6g6BPDhlZdfsWeeeNI+/txzXFvBnMCD2ENYFRcZF7eG3uhWm37NAKiPJn0bjDYFLoQESeu0J1zYC9QmSLlJAto1a9Z71oX3d6Mla1FqWIS2C5xMsPQk66LYhxSglF8KyLRfVZK65dZBPGc5Pgljt5hknt4g5rTdZ7fmfCKLihvJs89Q6Cl4mP7JgWlkEcnGiFgKaCIADpyXvC8qjCbGWIjTUPhRXIVqYcggKk45JTu1Okch5l0mxavmqx/vrRmh0/au29YFL28tDK1GXOwy2Sb7RSjApiLR8yRxAWWg/XyRGIb1rRzLynrNlznwhFi/mkyur/dpm397PR+ZAWhuSBewBKwwLx3oL4TuGB+EUu1u2xpeS4J7yK4C6obPQ/EYGn9bW31rNuvUDIS45NbwKvjslUOozG3M9Fpi9aRhrVbXms2WzA8yxQHVhwCV0DpKg6/AfKRsAI5LMUFUtGOW993iO4mhfxofhwIfVM/CoOL1xjwAACAASURBVAJkmBGEyC21AS1KhiEgg9sEUm9RT6Gh0G63BEgAfJjK3jLNJgIfikqSD3p5WeeZ2A24qDUD6+Ec+27Kfto5FUoHw60AhuQURavF1Qu4uIF5YCgHDdlDxEnDrm0N7avfhOZDx/78U58ikJBP4FmfWRwBTKkITo4m9jd//3l7++pVixsNS2GtmZs9fO+99rnPftYacKMT3KU5FOYzqmR8zLX4lzZsp3Gqrc9pPQLrETjJI+Bpt7eNTbKZfffFF+1LX3/BpmlqdYg1zmZ2rtOxP3n+eQpJ5vNM6Qta6tztAuDDeGLf+cEP7JWXX7Znn3ya4IOlKbdrYti3GXzYfl1ym8yGNpxIkGqZLeesOazpAN2pAcGCRs0adbQUXmCQAkACoDYYdzwzxu+qgrgCkNoDA9DA4N2PRr9zy2gFNA7OINED3TM8YdsJeFS2/P0kz8D1sR9sBABQqbFTj1WgQ8ngKeOU2CyqW8Y2V2eK6t50dxfFbLI01z2CQhTmvCSvId4tR7KINul6XgjAc4ET/vcw0SvHuHy2a/Bhr9dfwMP2ShYZxIG962wvAq9M+jLLQDMv1t8wYxwALdVyK4eBa6iVTAwvrYEqqFWPoUwqw7PD4VWBsOrZrdetvV7rk/68RRHmilEAZmQ+s7yWce2Au5Q0/wLjauV8DKPBAKIsGsx96QgMLjAfRqOx9be2CEQASMjmExvPNpnDKknzORv2bbfObsEhscm1y1v7VSwRS79kOYR1kThsYHXVYpUYuGhqXS4fVSTl9M//Q7ldYJDnGEyqdaekq+ACDtlGAfHI3AAYECwgYtQkwgRNBS1NoLdWwQdcBiBADha4Z4MuD4M4WmpgI4XDxTnrtLsEH0BvFYsCPTtj+rIiHIRfK5uRi8fiBqaKl1ApgQ8QzmwG8OFb1mp2F8CHHKruewUf7rnXPvdX28EHL0BUwYei6HXSV5L18a9HYD0Cp3IEdgQfwHwA+FBbDT4482E/4ENY8RkD+G5QkeW9DeOLekuqLyZUc7YXKgnL2C4Ipwv8jDgCgZGI57DhBMC+QSYeXwunIyZfCDTkksHApmidkMqyJ4dOQ/eETgH94ikrAQyv4YXZVnsJLzj9QcxtmAwn/CMEdNWKOVKNgbwg4r9TEKTcNbIcgAED5XAXMnhXUI22VrVdSHQc90SazshC9fZSzFEUn1BsAhCRJHV+Dx8QAnUlxKF7KSTNSxO+LK2f8GtxOw4/JDrLQ8jWlpLKvnAkoehH7kOwuSdri2LvqtIuMeKLl9chqO5rka9tBcPB16Uqq2vVGKy63ttO4HYM3vozbvMIeNG1ut/5XprVZgQDnCUO0B9rDb4wL3eaITFaOAPDEIUBsgzC7/A6/Axnw0G/zxsCAMQ8n9ksG4a2i1XgA/b2Dg0OJDyJWECahpQMQBwQwD0eLz6f6x/2fAcZ9L7KimPqRZxV8KFwu3jzyrsHmHJgPiDLn1sUYzLANWJA1gPaH3AxsA9l6Zye50jku90etRcQxO0OPmCxwiZWIkOqIOFiAT1KAvjQ03HnZv3BwAaDLU6eel3IVzafGZqRi0la7nB6mYMPoBgG5gvBh00wH9bgwwEmxfol6xFYj8ApHIHbBT4oTPVPK/PqspK2vaJ39MOtSnDOSqBooaVj0pxtggDYmWyhtYTBuyp+CDRg/4wAhwESaJcR9iwEQaoEM7gKgIQqvwpQPBBbOMOge+T7nHQfQoqYO3Vz1Zisg/ejnxcn8R2XhVqd5RACpwUmRPk7x7Q4Txm4i9mg4D/VdwBy/m8Ac8HGvJij4X5AAB7FsdWTOttaAcyhXRb3jGjIKCxBtg3x3XouH26W+fX2d3F2AeJpae8gIdM6JFYL4mQIr4Mp7IADr6sztwJba9VxJXHd2DKD9+T6hrVMCR+SupLhVV7Xss1tfa0Pd61P06vL/Urzp2aZTTk3sc5Qyw9zMkWhG4XlXVoSApsHcxxMdaw/+MJ6A2ACGoCz6YxGB9ILDMwfm4TCeJiXRVsExrlGAWnM6zQV+KG5jiL7LLT1BzeswNDHZwl8rfNe8L2fuayBuVg25C9eydO/dx/KahMXAx29AAniWIn+cLRJBgKACApGoj0hRXCWWK+LNoluoOnJYmyZ+cAgjrWu6qKkcLTonc1xwQE+wOoE4AP0JFLr97cIfACfiGOEr0DGMgWRfmWXwIcC1Q3gA54G8OH6Gnw4Tava+lzWI7AegUOOwF7BB2g+/Mknnrdnn1TbxUGYD8ttF5WwZIfk5JAnt+3loernQpmkTQb4gzTzzGYAICawiAYDAtVBgRQI3kNczwBJ1PI4UDS1J7JlIlDRPdBidQbVEgojV+jqgdOpAMn7SIPDBsAHUjlLWvPqkbgdgM1RX4P1+x3VCKDltWzmr7Jhln9eZEKoHTTM67nmPIL2NIAPAtcE0LHSCIvc4CjmQnKeaHr1D/MeIARs0qEBVvyelcCq6OpOc3Y9l3efFwB0quPobGJ95zrGIQSQlJLBxa8UtsJz6T9UdMh2LC+Hg8jJbgZRRolesXbVIms0W0rQcDwFgCFmRikwqsRuvW4d1d1+kt5H+5ivEb5vsp3B5jZNR/xKsxmL2FpvBJ7t9tDaU1nyKvML7hYsDORzAhpkMHD9omJ2eFsHH/BPtUxiHstpEWCDKtWw0a7VAMaq2F4WDwSi+nEAfEBrB9Y7ArHcsxOLFpgPq87p9K51h9J8EPigRSxJamQ79AfXbTodMzijpUlUJ/gAtgLAB9iPaaPS61aDD5g4FZpW6L0BQltoPtTiAD7ArrMmCs2gz2PAsdCDHZaXcU0Lqs/UPYIPYD58bc18OEmr2PpY1yOwHoFbOAJ7Bh+6Hfvj55+3544QfMBp3V7mg0CEBQG20N/OY8nnTMQAdmO/E4gd4h08L1Y1l+BDABJYdKSoVhKqJBBPlm00K8ZBSEt0TTEjmNCRuolqDao3qJ4E5WzmEGi90Ffx2NaCcTNg4hZOmvVbH4MRkNkt2ycWMklvtfDvCKUqP7N4g6BfbmBoq0CyWs7X8NzwtpUSj+L+opUoCFaGJMMTVQEQDX6xHQNVwOAMU8R/CwXA5Xns/64e8zEY7jt+CIR7g1MJLoSU+yW8Lhc4MLewfuE7EicHkdRUE6CACtuBANMOxVhfu7zXnQkY22gARmG9iglK4HrHSaI1DMnXwjoVruVNr3e5E9zxYV4fwBGMgIAHzk1nV2XYW2f8Gk+3LJ1X2Ahs99L97gyblQfBdjA9KA9diD6Ahag2e+yjAhIEPpCVEAF885YLf2e1N1LjkKBDYPjUzDLs2/PUohruL2dQIP8s1yqXasK+D8mBRqNu9UbD6lE7ML3KzwkHXDmlBVXWcGeeDhHKQ4EPuLgYclwWaErCYQLgwwzgA0UoM9JUskwiQxBvBFtBwZM2utlsbMPhgN6qengQp8ALIjaivIbtiBUkVJNi63Y3qCGByTsYDAhkYHPEe+CzMZHY4lGZiIubqwJMikxGSYFqRXHdbvTH9tVvqO3i05/6lD0YBCfXmg9HsN6s32I9AusROHEjcNbAh6CzHYCFvCJ4hbaLmY3HI7ZeQFdI1V8w7gAUYG9DP6gCJFQ6YP0Mdh72LfW9g4qJQFwifAApvALEfvosI8VU9s94X1RYaoE+qiAGrR0JgAw6QLkwpfJLTyFKsF6/WdSOOP3UzhN3kx3igItq36r3kAhWCMg94K+AD6ziiS1atlWA8jwR4EBKvlqIHMJQBd1du1xs0iuTQd2dn+hCcSGBZfuGClCY1wAfqCDf6Fhcg5VdVXTOW5mc9eOVwCoQcXbBB7/mC2LlEJREVB4SLjLA6UgHlsOYsTbWLDCV8TuxtnafeK5Ds+pZDjYU+n5Flbnsm9fahTVLgFMSN60R14MbkOuuhVifc8OZG9Xr7DNvvW4dYpm4Qy+tTrDq9aswpyDanM9tOp3YeDKxNJ1Ymk8JgFZZBVWmxE4i/c66KuCH0p26YFn4a30tChZbJWhXjJTvnWIyqCCgdgt2fqDI7YwivsbXr9LRkHqCBGTDHh7FtONuJK1gyAAvg+DK6HOfw7SKCbYGH7itgFRLnDWel+DDTM4VYB6A+SD9IaiAtwgYQHyIKFFkNp2ObDQa2mSK12jjEoIEWopsNf3B6g51JOADH1uvd846nQ6R3M0bN8h6QLCGPjXqULACpdfvxHwgQ2JuBB+8lwfgw+Zgal/9xr+uBSfv0FK1/tj1CKxH4HiNwFkDHyR2CaFJNRdKVDLnHgOgfTwR8CCwWwkd6aAEHgAaQKCqUQAHAOERYEiEWSJXXvWtBlECIwQ8KBF0uqk+xwN5gBioJtbRPx+qibxGc+2R+Az21VPw2W07Fcw4Vf54zbD10RzVCFSBCPI+mcPJSaVk6AiN8j5/FGww5wCs4fs8n5pBbb7q1FU5QAERpXWsi6157ukilB5wu2sM7iF3WpAugBg9rXqHMSJiRs1jBy6c2bMqIfXo7uwlpDuCTQCRipwdY41eecTGYK9MLEunWNUKNsSOlIY9TsZFotUiOMQYnuuR5iDAVoKmSd1aSZPrE2J5dzFw0ffCmlgrb3XWLbF39niQ66fd4RFYxVLyiEKsAXyR7TAeEYCgLmCELxSUb88jh8jujh+1zEII6xOyYBS7feov3BD+muprdbqtRpfuj3TOgFNYBgFfMCNlqqADqa55fmBr8IEIkTMfdgIf0BMjCkpkjXq7EJxUeSYP4MPIpgGw0CIkoUmhraHfBpOCrhYK8mCVstHbsFa7ycX1+vUbQnOhgppDbwLggxZhvmeBYCyi5KvAhzhu2OZwYl95YQ0+3J5bfv0p6xFYj8BxH4H9gA+w2jxKzYcSQL59LQTuMS62nFotEMAjMEKPNESwRP/UnoXKMGvHOaqJahFEUCGQocmAG0DCbIoET8ACniPqOfrf1Ysq60IXuBRg4QrfZVU6VJgpghVbs4n3gIV1nQEMg33A9wsVRFWjFdhjHz0dQcxxv29u1/FVVeM1XzVvAT6A0VDtZPXWV4AA6vkH4KAElfOCcRPms+j6eixXoZ1JU6lqg9UT2DyI6UajEd8P9wAFwKkQ73aOAsT0JfG1VqPN1lwF43I7g6AhAbOiJaNaDVyDD8vzi4TzGIU3jFnGZG40HoqhxWuJeSHNtSoTOCxz+56u1IgIDJfyxZorBSsLAASBU11rrntRYp1Wx1qtNin3oLR7rsC5XIj9rcGHfV+UY/eCZfChZF3VYAiQ5wTIyCYcC9Sn/SvbIG4v+LDz0C3Tg7THkq0f1syF1xYIYPV1YS7nNUuiujUbDWs220WBAmtcAbxx+XYB3up7nI59+9BWm3Bxxya1DXyIgHamYfEBmoOBbrNNAtRUBT+ZjSdDIV2zafBLD0yFsNHkucQ56KlK1XBteEkSWbfbZf8MaGSbmwAfRCET+KB2EG5Nu4APsH8D2io18sjS+ZyWoAAf/vnr/3PNfDh2i9j6gNYjsB6BOzECewUfznWk+fDsUwcXnNT5KQm6M1ab2DewMYgKyarMbEa2AwSVsdcACEdShcotqjSo2mBzQjDlyR+SLVkMotoHu2kADDGrzZPJ1KYTiFViP8P+KAE+b8dwlh/TvuCkgdexOk3l79QyiMRlYBgC5HARP7At1NpBXqI7H4Yq4hp8uBN3z63/zCoFvxR5BAUfri3oaw6WsWDVgG4Pl4NMTIdCywFgGq1jEQ8BAVNMtQw+qEhUNPdQQJUOFjGcXur8AgA2Gg0oyiowQ/Z0aq1Vz7WANrFPIUpYjxvWakGYrSl1ejqbofDkFXAEgJ7IeEDuCfWtH+Pj9Am6BuVaIxgGRb05XXoyWAfOJIqL76wkh+uAmN2rzX5OHM2DEEhQEOT7FX09hdIfCpTQdoAGRVgUpT8yz60exdasN2ldCAcUOWUki4XHJbeB8pgPcqDH6eqdtWPZAXwIzivI2aCfNBr1bTadcnCiBDa/WL1uJ/hwk/6jhcsmcJTr2aobp2DtV0Fbvw9ky4k1s9VsFsUJAG5zrG++xlGQsrreOXB48ufPodwuyHzIsYHsAD5g4wKSA/Q6aViz0bF2G6i2KkUOPqDtAotjnATgAcEYgycog6I/TIrIEu8S+AA3C1R78H08GdnW1g3pNzBUlf9qsVBBpbS4VovMB9IOgygYjhMbZr3Rss3R1P7HV7+xBh9O/hxfn8F6BNYjcAQjsB/wAcyHZw4BPhwLtwvsIzWwE9CPmYVe1BH3KuxdqM42mwALoOkAm2kETbnUrEPlFmLL7vMNHYek3rBOu0OWA/YaABD4SmeSboaWA4Jx7W2oFnveJz8Lgfal5SEA/mw2IfAhYecaAQ6wIMiEQNW4SNY8idP73KzP+wimzPotbuMIFK0Mqrz4xGEAP5urf1osGjFvMHfQssq5UOg3CGhjS4W7WBTRU1mBJhgQbDTdrUJsnYyBNApDANFQWIIeF1k+iPsCr562jEU+CvBB1nPU34pjazVbIVass01J1XL9vagG8me3DT2byai3e/GODq1f8yi1NB+zsEfxd17fkB4F9oGzuapogzMf9pN+cdTpJrdq/GsU5HOL4bK1THMHsBIqipg/AF7b7bYlSVPXt0jAxHwWsOHX+3RUfm/j0nAMPmoZfHARBPGyoO8AoBIABAF7OhY6+LCUs93Cs5Eo7/Jj1XxbnO+rgTtfLyvgQ0VGAIss2PmIBbDeYd2EiyPWVglIO/snABCk8Z8e8OGQgpM7gw/YWLCxoc+1ZjEHFuKNpFg52h3QruFQlLA4caqWnt9otEOlSLQ70LK4gYVNManrZ7hcYOIC2XcXjQVaKXto/LHcdiEqoDQmZKWCoG1zPLV/+soLa/DhFt7o67dej8B6BE7OCNxJ8EHpMiPdoqp2a0cOu0mqL9hqsoIIESwBDBRpi2rWajUImsNuE3RR6izEACQaTAbAlkBPMxIxgANI/hRstKl4jcAabgIAIARqSHXbhdnQkoHgXImlBzyhYiz9bfbl43NwDGjpkLgV3iO0YhDEFxNCeg+6kmvw4dbOoDvz7hJzxHyhyxccV/LUJtnI0rksYZWkIuj3BEBBcDkfBAaQxRP+07l4YB4E1Vh4cj0RgWN4R8xZVPPwUP+25rV/NhhDpFSHPm9PmiGeitAO7UvQMhFIh3gxWNOtAh94SGeT+VAFHEoQIrdZPrbRdNOmszGvvRx2PAZ2qvj22Ym8Zj/AAz8/JEP67o/yXZY1HARAyJ8H4BadBubGOB/ggyjoAEwdaEISFo6ddp3bGRt35j5bf+r+RqC6b3syL/cV2GiiLWg6RRF6xgRbwCQYNUGrZn8fduBnL85jf5sq+LAEstGWVuye7fN/FehQPk97t0SplR8DfMN+j7m/E/jgkdDJB+AOCT644KQzH8bWH2xSURdrHXtkZ0I2BTx0rdloUWjSRXCAdGGDAhIPHQcsQqDcQXgIVSIEbkCCaHGC/kMwH7CxQgQsUg8u3DJAQQXd1atDIqCFiYKLWaqBVII4IfzY7HCx41rM1g5UnvqT1L70zy9wMaTbxaV7bD6ZccGMKUoSkQyUxZFtjib2N3//eXv76lWLGw1Ls7k1crOH77nXPvdXn7UGhHYqok0+T4n0+955u2LqcIcUNrjFvVAFZaob1BEc2M2KEn4Mi1Lsq5OMXXbHMjQ/8NqzfuF6BM7uCOwcl3JMAsFXCSwSi2xm33vxRfvHF16wWZpaHey02czQduHMB8M6zSQGfZEBPohj648n9p0f/MBeeflle/bJp+3jzz1nBjcIr3OFUgJXpXDPHx58KBaapf3AL7n2AzyoLVRLRV2mCBaoyxBFllUXHZcis2YL1Qqx79BCgZ/BNsC+gefhdUjkBCKAIZFZlkrrQQwHiU3h/agHMUuZrAEQB2ABCro/p+qGQcVtT+BC9RrvgXaM6QyCmHAoUGADEAL7LgIcUJu5M7o9RnAiKEYgCFquSE185zi798cOZ75T1Xfx6dWgs7ohIngNHfMAAPw+qzp08Rrp3fRZPkk5U3k3sh7GuEhaIphnaqeABlZm81pKFg/fY0lAkkUbMghcQFKipgqoFVwvpKXhhmS0xTUDc1EUYlgpYt7i/aBYj7lMV4sgqMZ2kAJ4cIFxnZko92IZicHTtHZLomz+N1XEkYQqONcR3r7K6PGY/E7yViJORQ+2rmT8Gk8HNp5tMlFXsS5cczJVSgAprHTFKR0cfPC2C83HhUeYKwJEfR4L0gJKqtqwQCw44zWaLWsi9o8B3ortwGSMmm+cvLuApjcLNI/H1TurR1HV7OPc5ISb22QytOGwz32WaxHyuGAs4G1CYr/c6uuLebzqM5bW68UJrvm7Enzw+wH3xJLgZLhTcL4A3wA6tFttOv6A8V/M/TIi0jpc6Kvc6rG49bP08OADFwOAD7LN7A9u2CwdBwsxs+kk5cbRaZ+zdrvHRSWKoGo6VX9PKhprGWz1rNXsWT1pifoXBIkg7jWZbdl8PtVCC3Ea855FUGD9wqwaNEdRw9+AnrIPLfi/wppontO2DOADqk6TrGZf/KevMpD8i8982u67eMnm4ymBB17/Wm0F+HDF4kbzpuCDHyEXVTxCu9y+YedDzI/S+sUncVV8SBUPF/tUtSxsVfuFxhXteOSkvamKEnjgVQQR5Uk50bh6movKytv3OYVJBznIQwzm+qXrETjpIxACO1fE3+l0mADTyi23SZba91560b709eMOPnjy5MnScjDhVdnSTUJiV7C7nLAqAxABexESeTxQoYHeEKp1cGoaDSGsp8QKnwZQAknTdDqz0UiMCAAASMzIkpgAoI+s1WpavQHF98SiYDOIv0Ooj4A8KOgrAAiGNUE8slztSrtDJKJoA5lOZGGNnmpQO+sN9FaH3sWqmwCTuaBKj5Wfpacwbhwup/Kf3SrzqntCPfaeABc7+1IStpi8C4wLCTOZCHo9dRB4bSTOhz+U+y69MNUDDRAB7AFAemQ3iOWAXmkwc7IQHykZFcMBWgxyICuFRsF2wKR2VkLY4ZUUBMYDzy/EOypCOn0/VCQDYMl0kmKpbqspu1gXGcRn8We8jAmxzt8TyiIkwHtwHgp1RDDeafd43zEgD04xEWrn4bk7kf5P+pJczKZw/xWltWCJiuuLWBrikoiPp7MR9WgAks7zGcFRXS8f59LppBpl7T5O1YBtx11hl7cI8JCvIb6UhOnPtasAknDtY2vUm9bp9AQ6GLRBZCfMuQsZHoJ0q2K8swZCnZwZLrA7iCnPM2rQoECdWWrD4RbbLciMIiDh+YInHfju4MOKBKJIKpaLC2FxWk44dnz+rWITbAceinsbIEumXKvV7Fi3fS4Ab9p/o9CmUcVEpK9y8h9HAD6IOkPwIR1bvw/wYcLNDnoP8DcHqgPwodnohgUFNNaxDUdblgFMCJukqCcb1mz0+JosFTIGy8xZNrGt4WXLspE2+9DfhkuAea0q0A6PvNI7W3mK9866DzsCQ2o+1Bs2zSP74pe/woXvv37mM3bvhUuWjSeWQJgyoCLbmQ+XA/iQH3vmQ+Ftq5AzjIrGW/vD4cAHF7zy4eYyEIooxdpSAHmra0er9pedwQdd/6Uazcm/Q9dnsB6B2zECBfiwA82xwA9L8GEcwIcv7wY+oKUttAfcOeaD905WAWoPVAMLILRSKAn0oD218WzAnnUkcRLCq9t4LLcL2DzjdwAKBE6IjYD9DEwH2kDPQT2fEoQAwCAWQ43uTjPYieUZwQco/HN/NOlHeBsFfsZais/Fa/G9KjSnAB3gOnfCkKwKREEVHELOYlKgCBAFUKTFfUzJrYfxWjm1L8ilo1xNK0JyReBz8isvR3FbyRFl1WN5JwrxSahegTuJ+4EB99znoAAl7Xt6V12d8IXPgpBgDaBCsGGF1geSfOg3IKgPbRXUvyJ7QvMczAPFSj5HyqMuhCojgB86Tv9dCU6E4wngwkHHriqQWLWXDbOXgALYOhgT6CNCgBIsIjpgYK5TM7Hyn9tKHvSAjvnrFCvp+hN8CLciLIANjjox1uPMpik0HgY2nYBphXv9+N+f1XPzyjCq47jO0IdrAiytN0vHDFaYCTtVo/ilK3j8z/uYT7lbcni0zaWNJHRAUgL7UYK8bkrWwwTaJKGlpnoFC5D2lhzVnX1TxhrUwUHeCevNtvU65y2Jgu4JgLe5QJeqoOWpAx/evPLuga4ENJQXwYdNgg/Y66D3wIUEm0dzg2Iy+Tyipcp0OmBPWk4fadDsUOFRAJbE6vty8CEn62FA8GGeg/rq6JdQ9t0fWK2rmg+Lz0ZQCWEv0BSPBHxoNi1Njzv4UAY7Go3lBbs6rpW62o6U3MUxLQIX//VNr1EJdvpLGDLt4v3kqcPy1RdkcrM5caCpvn7RegRO7wgcAnwA8wFJ8nLbhVttklK9z7YLDfRRuV04kFqtmpTgQ7kGBjvCAERM04kNx30CDXCS6HY7fGq/3ydTb2Njg2AAwAkk+KXQJFoII+u0IbrXoJgk2A8AIPA+nQ72N7RkDGww7DOhIOWy2aPAshJ/dKGkBbCBfwPQANOiBCB86VZbYbnu6txkkAFa66RsbQSTot2yNsUoIW6lvUAJMD6lasfp62h1PV0zHxYWgZAMLu6gO0HgQTQPJAbeE85uqOzHQQ9L2h9ioAhsAhsCwpFTBux0OglfEtr2I9B7FYKt3uq0ooBdBQLcEpYtEwFgQKVZrRyyeiWLImiSFPv0tlbJmy+RBdgR4gKP4cDYwHEIfEB7LYLuyJIIQF5XVrSYn3RC834sMUJO60M4lINPIRUL9zUdKyJYFIKd1bfxFNVjgb00WD3Atbmd47hwbgUtXUVL5A3tNlq1O4zPBZIGIT4Fhyvi1jXwcDuv374+iwQxJdIA3NEyX0vmNpmNqdmHnPFsgg/IVhJDp1kjaVq3c8GaZP1rTz/N4EPhdnF48AFUVLVd0Csatk5ZRvSy1eoRyUQvCwCFyRSVoj5ZD+yttcziAostGwAAIABJREFUqG7dDoI5INzoj00C+IBNb2qD0aaNp5uWm2xY8FisAO28AeW2mvnAdZ29u7j4UCWH4FFOrYnZQZkPJwJ8cLEppyX5Yq7g0/v2FjEDeTDfFOzxJCZco0K0+CYr1fLVK0Op8oXVzbTYZpZeGEEtO9jSrTGIfW0P6yef5RE4RuCD1/mKbm7PNbTqL1Ha93LRll+zvLqUyTp7TZHkzaZqt5iNaesMoWQk/fg9BJKRIPV6PVZyHHwAOABQAc/BscPZCcEz1s3hYGxDtmbMCSC0283C7QngAM4riaHvANE12QxiT3IGhOtA4BgkzCZBP9HTyzW7qJiHVgBR6K1o9cD7YQ1vt1rWbraCp7j0AsggpKtA9f2Wx+50UD73Mmv28hyZPlQ3oTBeK/Og8nneeuF7bNDhU3AeGAy6dgrWqeMAxxUwZrJZ6PEPoAN1SLw10hkKSwdQSUR9DxdTR+KmmG/+5edNDZEAOsjtRe2xN40BbrbXh/15mTOCqMTBB7aeoMUCeCA1wzoSaYVwKvr/CU4EpshpBh8qehuF9k1wlwD4AEHcyXQokDSdsIOB7JUcLJjjnYyvYj5gLSPQFkQosX5i7UX7M8+H+LCDyYs18r3cr+vn3KkRCK0yADQhggoZj3huw/GAzAcYDqAVgzlZ5RBPM/MBcYacsOosWGOO99oXyIDIydY/I+DDW1cv73tWYpJkQawILM5C82EmkSFsiFg4ms0O+1hAo4MYFsAHKJvKrkzVmThq2LmNC5YkbXSoMqASBRQb4Ni2+tctnaPlYlYcZ7X1wqtFq05iJ/ChbLsIzIe4bLs43eAD+CpoGnHwISzm3N1WgQ+yMFWXaTUwXTHaS+ADFxOKt62eXtXePbeEKhcgLFTV123fbAoAPDCq8THQ5ShObd+zev2C9QicwRE4RuADVxiVxUQar9rHHwp8qIIOiwAE3SuYN6JVUAKTEJFENabdblmz1WKCTi0G6D00VY0FeA0mBFgKeA5sN9F3jQQSex8rdxF0HtDbCvYDWIHYFyE2WSflazod22g0Ye8naMZo5VioQM/nTPzw2Uj+HIDAd2oXsZe2ktiGnn0cA4YLx4Sx9PfA9ySOrcM2ErlpKFGRKr7WeH8sAxvHO6G53Xeu5mdlvJbFGbeF0zpCshM45KHNh79VUUCtE9BxgCXmlPpY6QxsBwhH6r7AM9VWEUoFoVWoZIWWI8EA3kUHQ9HGgQbMM2fSOMvB4yK+AwAKWN5RQ2RCQVN+ZhDH3O94M2YLx6z34YfobcLPPAccL6naWgDAGAIA0YYbAuzo2FWCCjmz7f0exsl5fqj4F6shwFFm4CragT2MdovJbKSkDpozmFPHHHjw26KM/0o7TVxXsbFw3cH2UguG5hy4L8vc1mWA9BTPh5Mzc5eOVKKMyPkwTyM4G0Zz6w835VQIsCwSsH1WwIcMmi1JbHENRY2c61q3fd7aTcgTyOHxNDMfDq/5QPDBSsHJ/hYXxEYjCRTRBhcQIJmT8ZT9smi7yLIpqTdC7IH6NO38uYsWx+1CgEMtEdKSuLF51bJ8xAkbtu8iYOK+dSjNh+3gAzQf/uEgmg8ngvmAAMJBHF+4kbBLa14MhzIBkCYEvgot+p2XwEW0IAQVO4MPvtKIRKewxAl1i/20IRAJUcpO1Redzc4CLyd27V4f+HoEbuUIHHPwoQxKDsN8UCXZ94+yNUH0cs/fkZy7g1JCPQbYPjepxj0cyIcc7INut0ugYnNzi79DO0VST9hOATBCwLtX7Wpsu5BrxpT7XrsDVmBdCvVjWHWCSq9qiDthqBUQrk7SgZDdZ0pwAkE52BZSxi6V7EvRPyWxbBUPwoL4bO7B06nVkyTQ2UFrVvYnbYCgLM+B2s6q2N6mdysn5vF+b4ivooFiR3Sdw1qdd2H2hV8xzw5gA3qhszkcKvQ1x8+FloOAJApRuu5C4Y7hrRbSbJBIpPMK1C+MhM1dD+jIkkh/BN/ljgGgQzoSVb0HxFVsd4gjPQdWeMEhRUDC/sAof28cJ4AuOJx5awnak9BOwucUNp8AIZRMIgHtgR0bIZ4M/f9o0Shih+M9Vw5ydFLR1/mrDTU4S9TmnBvDUZ8tF/OaCnn8O9qY99DqepDjOcrXRLyuDhSEmC0I7LkZD8GGWHMVrWlgvpRTzl8b2pmKg1vHf0d5nY7iveSeg4IytGlSi+oSdN7s3yD4wHqhu/FUP3DF2nkUx3Mc3kNsezDO6pZOsU7HAh9aXbL/1+DDTa4SaujYPJN6xA1z0N+iRVm9Lm9zRyzR8wrqqfu4UuuBNDuBD7DYPH/+kiVRx2YzJbpxjMUl5eKKdo7MJmZxhfa5YB20y4HuIjiJz0a7RZaq31A+7HWbWWz/8OWv7l9w8sSAD2A+qHoQdrYQaMZFII4bQ72DoRJDJBqI3PZH0ce5JAak37uN1zKqWb6PV1N0TCGgWdhAQ29yEMxyAa1tR8KAaLES6AwZp5keh4VnfQzrEThWI3CqwQeMtEOaCtCLr5D8eQUWYALaKOBGASChBUAhSbg3IPEH+wDrCVgPABsAVID5AIAAgAQcMNRWCAC+Weg+gMWHLyRwsJYGCFCvJ9btddjWwcQrnROEwB6JtdfbK7QviZKK7y5wiYAcAAiCF52hO1KUEK7cDbSe0pQxz6kVMMExTCc8x3arwz1PzAdUFW8GPhyrmXtHD4YmslW2Q1F0dZeIEuyqtliouqt2F8RNmHd0qiDg4DpYzjhUe4WblAgnUgukg0oFA6KE7sP+ruGRjaIOjsKjAXhwUMtBBxyP3l7VB+6ZCajBPnc0Dw/6UEFJ4Jqze1xvAuwg3He4p3I6OYjZAPwMr2NPdFstvAjUjWJscAA56NGcgNcFi0quWtB4oM4DZkNGhtVoDNYDxPrc8Y29xGVOf4xPUVVdfyyyhzxs1N2D1iDkEm22igE0BalLOJxroogpoaJU9X2rk2N/QNkxHroTeGhATnEtkEuk0kiupbbZv855fBbBBxYGsNvC/nqOAYmsWe9ar3u+sJpdMx92muqkgAm5B7UTdBqgWMhZ6w0lsXKSSENAp95WILR4Ll7nvYqgm57buGT1uB3AB/iTR5bNJ9bvXycAwZ6ggvmwj/vvJuADEmqADljIQCsE0p/WklPLfCClcz4L6HiJGjubQHRdKGTH9Isv+jAZuKwW75TIVUDoK5Q/0DXdTYPhf+U5eJoswEot16JegyA5CGcV2tZ8AwmjkZLpjSCkGgaqZvgtPkdq4uVxIfYiTXP9WI/AegQWR+DUgw9+upUqNKjLQawPaxzWitFoaP2BaKCk+7YlDqm/jQkcYK0B+ABGBBIld8MQWNBgXz50IQBq97rnmNgDWHAABAkW/o7P7nSl/8DkYl7jektmQrDZdACiqm8EEASvx/4qhoTaNLz10Fso9J6rJjpssWEPql5bBvVB2M2pzWX2chCmyVm6uWo2x/7FNgC3iQtgDxN4vwholCidVaBngDmBuIOMBzIdEBOJlowkU1sl9mroLAQbVxRr9tV6VLYwOGCPeYJ5hYe38hR3R2W/5FygX2OA6lyctBCx3H/WjzlL1g5APRR9AqiGhBJJI1o7cI9x/qOjIti/0gI9rlun2SMtOY6bBB8y/CEwe07drBMBxHkPslk1OFzULMtnZD2gZQtsEc2ZYJEb5s1xHg85Ku4APoQJB7BW8RsKkZHFaL1BW1qzJVDKi0wByFt0aPOz9/VrO/voOI/PaTs26XWIUc2W7wgt1TPbHNzgHD6L4AP1paC1NIfIbsMMbZdJ2zZ65/mdGkxnwe3iIJoPtGHiAAp1xcKIig4YC7APw++BarF/dgxnC7ELahEWFdHrFPTBP71lG72LVk+6FJpEHyvAh1mKYPA63TGE/O4fvdxN80HASUPgg6nCxGDR6vbFL//LqWQ+eE+nKmVVwABVDbRkQI1WoARuDCmvagPYydJUgReWzNLD238WEbRsrODeErzM9X6lhVS5RYSNJ2y91BDxKIgxWbCfCZ7P/Gi6+YiWyqqNEyhC37j+tCJg8im1/1jqtO0R6/M5qyNwqsGH6p5RMrFEUQ4gJrQeMugyBNZDklir3bF6Q+4TCBKQ8AMYANAOG020PGwHH+B2NLXBcMD9BH71YEAILBVIis8ByAFvc6ypvV7XGhCQzGV16S4XZXsFtCNanJnYn5wmjz0VzyldMKDfUHW9WKYj+wIH9sPMphMcw4jHBWcOJaR6DkUni5Jyhd58Vu+PHc7b96sqw0QuFWFPA5hAK3FcN29rmNssRSuNHAncDpOwAlpRkWiR9Sm7VIqxQZPEmenFdF61YVV+VzAyBNizJSOAC5hPmCsAsnYTkST4ENiIDp44uHUQ3QeME4AGzHcc6XQ2ozA52RCttmVzsH+gbTIDp4SBAlui4HoR163VgO5DzxrQBsvjAD4oqTmVDwcPg8YDYjPEwekcDhfDwJbJLKNjnOIbdSDvP06+3eO3M/ggls7iPSULTgBojXqDAATidsWybBgrhXKLee/Ag+6lkzAmt/sa3K7Pc6vNKvgAAG3rJuDDaRacxKIF0UmBD/USfOiet3r9DIEPB3K7QIIXIzAL/tIKj8hsAMAAIGIw2OIG5ywHxTZo1oAlkNS1sbXA7WKjd5c16t2g+VAjg2Iy69tgcJ2ik3OYPO/7gem7g9VmWJ/jRJoPQFMR/CGYS/O6feEf/werV//1M5+xey9csgyBJwS5Qt8lGheyOLLN0cT+5u8/b29fvWzxCWi7KHo/ucCLuQLQwWoQCgXtc2zXb1y38Whi99z9kDUb5yzL0JuJr+0bPZd1IHjM+at+4hDNgjc5pG2FOIgyGlQk0PISogY3C6uahlVD3qrahOdJ3o3sdGIZ+WiTIdzBjVjyROqDVQBWxCnL+/NpDWD2fc+sX3DmRuCYgQ8a/6Oy2lwKPBf6SEM7FwQZ0VYxliMFkrMGKmyxGAVi7w0JNmB/oL5DAiFJ7HFiITjzAQkjwAe08snxos3gOGg6cin0vREClBC0hI2n2icAQLg95piJofQd5HDhdodY21C1BiCC95O4JY7J9zoHHpaBgxCI50hqxaAYTybWbAD8h3sHjhNrp6y+Fvur1wvk8rrANhbyPwU4uOCfgCJvpUiZYNMeE+wG2Fdy3w1oQqjcE6+IjDoIuI7YqxCcUnRyNmWcVSZRq67FEt280o9ABwSyCAR4yJlFrNSizXHp5FRQKMGsnZ63n7VSba5qycUDLUYOfjTbsLIF+weAyNQiv09540hosJ7AJnZDomwGvZTdLbn3c2zH8blK0HEd0G4hyjrsVqGrRtYDeuhDWyzhzXCdT0LSRm2uhZ4ZBz4VR6rd1wFixJ3SNIlrMdcrMM/gVMfnktLvEWEQHC/+XYKuawDizsxykcIWmQ8OPpRtF4r+q2H5SZjHBx1R7BXMj+bIq5IF8CGh3ebpZj4UVpsHYj5gqgShR9Hn1EYBChg2kPEEwdo4tF9ANVmVGwniaMMGtV8Chw3rdS5as9njgsQktgYUfNMGo+sMlA6qIyjbkh0e2AyTxGbTlJsiwAeolqd5Yn/3xX86leCDV/y4cVPlHVUVBCFDG06u2Jtv/8Ze+82vbTSc2ZMf+xN77JGPmuWqNBSbW6XUoLxFCb/4CIHnkAeYqRZZFrzKUdlAEIaAF1/Xrl+3Kfpd57ISm6GyRzRQnEMg3aiUsFoSJ5wvjXrd7rpw0VrNhrUbsKWT+nHEWAlKz6qYkP1Q/KclDU4Ya/DhoMvl+nWndgSOGfig5eWo3C6q4IMzH8oQBwkZHAXARAAIjf5iJPsRwICaBPGQJKG9QkKSLf09irYxHxAQY01FUg/QvdFokf2Aqq1oxG6vlbNfG0wLt99E+4O3TuCYAGxIoHLGZBH6DkjavHrt7ht4nvfxK6kM+922CqDPXqzP2K8lYAnwBEkfNSvqCOh1zkoMlpPcVb87tXfFTU8MiR+KIggkJfYosAAaDgAMIK7NajWvPYouSqiC1xzfP2xVQWdBAAHCKjiqYL+DKvpsqvfE/hbICEvHVq3yepG3vFZ+FR18QKxTbdPZDYDYqYa+k+jzboMmYVcUlgSSudaEtCXgcmYCaODcgNbPQM5EjAjsJYka1mluWLt1zpKoaRm2ehYabnqpTuYT5gB/QowWoxV1ZuMZ1ha0pkzpfLEo+ylwkSya4z4mcOkp1pfVs6w6L0WuDX4XkXRDIEKptmmBrQBNS0e2sjy1Zj7c2em/G/MBbYisWZ4xq82S+bAafKBEwbrtYvXEJeUp9JmV4AP69kbUfgAAIUtHoPn4P3ocxXrAYiB6omyTajWICV2wFsAHUqjUxjEaXSf4gECJKPxB7qFdwAecgypY0jbABUdwOcsT+9v/98unFHwQgg4ggNUWgDyzG3b56uv2+zd/bq+/8bJdvXKZ1+QjH/q4PfvUf7Re537L56AgB3GzJfCBJmGBIkmNCKtZCqrydGI3JjO7MRrZ5o1Nu9Hfsk18bW3ZYDi0aZYG4CG1KdS0YSdGj2q1WQB8AGCA/lDYwyXo/4ti6zSbttHt2fmNDTvX69mFc+ftwoXzttFuWisBQJHwdQwOoT3C1+m41uDDQW6i9WtO9Qgcc/BBUAQeB0l+8cqqCJvvImoVQ1UabRCgMWPtAqsBrRJUxQLTrYZq7IzCknK1AJtBtPXltguwGPAAqABnDFCDe71z1GWQ6CT696V7BGHBQtwyQTCNz4U7lMADAB0IzABA4LVV0MNbFvF+ADoEQKgdBM+TLo4z0ZbHDH9EcgflcThtyOoTgD/aL1wkWpnx8msPMv6n984BmJDlKZNAshsoHDmhMwp0lTzW8YRQ0xfzDy4Noa7nlJjQluNzBHNQBRHFTWI+gDHqDNBVrJZwfba1zAQBgVAo4J3krhmV3y1fKRUVtrcrHgR4ENAS7uKqWKbrTLCPP4A00DCABXuh5xDZPMWIJdZpnmOsWE/ABAoQ5XFPtA90C7heRwAfkpwaaIMxHC4GbMnx5VDlHl8f8xPQeiH3gxLcLMVpSrbDsmkH+2pZQcfrsLZirWryPqlLhJRKhs4ACuwtLWTrtosDzcGjedG67WLFOBZtF9vBhzPVdnEQ5gPBB2wQQOfBfIiEtg5HQ7ZbYKOUzLJEB9k2EVBc139AMkt9w1q9AB9qNVBdFZwNhzdsOLphNaBibiO13/shLEZVYUO2E4ZFCcEeHDa8ZQAB3DSP7b9/4UusWKnt4qLNJzMmsDU2mUWEVdh2MZ7Y33zhTrVdeCBdpZbpZ97w3OTV81maWKZ0DkHQhLaH4eQ6AYdfvvYju3r995ZmWwp08qb1OvfZk4//B/vw+z9uzeQuqxn67IzsBFTYBEApiIJAJJgLk9nU+oO+vXP5ir317rv25vUbdrU/sP7WwMbTMZ87r6mXk68NAQ6tNRGYMwhD8I1AC0wGnQ/tuRw8mOeWODARSRn+/MY5u3iua/dcOGf333eP3XvpXuu0mgQt6gAf+PqwX9PKyzdrTSgnfLnyvRgihU5c2AnxOmd3nMqIZ79314Gev1xpq/aqLwqXnuJ+3j2M3MI4VVqGfFp6WEVrusOUuo4YfPjT55+3Z558iqr1BJrRXOdCtHFs/cnEvvP9H9irL79szzz1tD3/7HOWQ2TO709nPoRbrASdD5L8euDpujTh3diWDytnAQtI9JutpvW6Pa5tcDGoBfAB7RHuatHr9UKCnxfgA86z1VbrA9h/FK7s91mJ29g4z9/LAVHrHvZFXC58Jp4LPQBoDQH44HNJPxclHd/RYlECIw05RRHEgAvH2Pp9sDIAjHTJkBBtGWvVKntkHIiSWFSc8P6bN7b4vdfb4HuUc8krinJnKBOcPUzeO/aU5T1xcZ0vD8sTYV//K62B1TNd1pnifoXWCYlFzjKwEsRMUCXfr69Ar1JXpFAP5B1B8CHMCdcDYVsg6OVsbwR4LnAMwL6q2WKYLj6qiaeDD0vnHLRN/PqJ0h60KQL7QhGRKue+NZaAn/Y9//vC/KiWhCovL+dKefdqP9XcxQOgWjGryHbF7yWIDaYImYxouIDjC/GIyNrNc9brXrAGqMlsu7hjE+0Wf7B0qzBGuO5RPWf78dZwi0BpGV8L2ioTea0tx31YFsGH6hxx6+MVe1pB34dQecz1GeAD2tuSBNo6En9VD7BaMsqFa1XpciHAWwFQHPdRvMVT8IjeXm0Xup5YN8FyUNvFpk2nwe0itBeV2wxi/1XX7IgO6k6/zRp80G5zEPBB1SRMEOj/BZHCyKw/7Fsflpvz1OK6etaQ6II+qJZU0OrBNICATNOyFAsEEshz1mkj8KtbFOekwcJiczYbWpxA3LK0DfNwYfv82T5ZkYSTrgXVcn28KLCSAAtUVlk6AYjo9nrWH2f23z7/j9aot+wvP/Npu/fCeTOwIxCfAGiJY9Yfskjgw99+4QvUfIgaTUuz3Bq52cP33Guf+6vPWqNmFi9s/mFbZl9tiCUOElMHm1Ns0At+7FT/haiYKL4ab4EreC6BB5talo/t+ubb9uvf/sxe++3PbDB826I6Nn0g6pHF1rF01rB7Lj1sH3/6P9l77/+o5WmbgdMEQmfNlk0ZaEW2NRjatcHALl+7br9/8w/21uV3bHNzy0aTqY3y3KYI2DKRBHFMELKiqGXQgih3y2AhRrEtDE64noXvdwAr2JrhXwpo4gitGTVrQhCu1bS7zl+0B+69xx5+4EG779IlO4fkAKrwCLoAngRxJiHtodUDIwmZ7QCKsCeLAZEaOIip847xYGwHEcs7vbDdwc93WvjyIXji5ZUNtMtIcCen5R97oecSoZXIn+IGia+telRT8Dt4wrfsoxWEiZYNhXNUV8FWijVHvSJZMI4E1FS4PWVAerMY6haAD88++ZQq/YIbw3cwzmPbGo0FPrzySgE+WAbdHS/mCTDw1bxMJ/e/UDr04O4BSBwpYEux4zkTezhc4MPkYgEAodQJwnyFCv9g0OfzBT5IfwGMA7D8MHdb7RapwGDzwbUC4MN0ioS+Z91uLwTCoUUtiC3jPcYEIFDJnFm702SbBtYyrN+49mBAgN0AcAAtIZ0O9Cjqhbgk32M8suFA4pH4LICxAtMrySj2Bc4a6sSHXFOVZuzXo+GQLYcAL2S9iX1SVmBMhINewKFArlt2r/gbh6uNPbFgbQQApshSHQRwR4lyVLTl6D14L9HsAaw+morz+gMoSmfou59ayiQZrwJAIAp8AQVwiH32LZ84nlW1NA33bbh/vVBSVIFD0q69fqWFSfiA6o1e+Tnc345PlqCmowXV7+VbVaMpvlvxtOXX3ezCbkMlQghXjhh3V8QoHMdlfQsMJuLEyNAP3W2fo/hkWeW+2eefvL97xCFNjNyiZG6T2dAGcLlIpU2j4t7iOrn/FfJOjs2KjalIOLfv73x2IPHI6ARtuQ3Goq1m2+KoEeIGsGYBPoBhFBLfVbxpFEYJVIT1YkEPyHVz1g5ph54hYclFzM/2M4qmprbVv0GmPPI9zmI6ujg7TLnlqX0AfGAyiv01QT2Abo/nehfOluDkwcAHR6aBziNz12Y9GA0YzKASkNRFpQP4IKooAuTM8mzGIC2qNQL4gD7bHq3JAAAAqBiPt6w/2LRsPrUE4MO2cHRvMxNJr2yjtFhVqw1yush5/Kh2IWhD8Hdtc2x/DfCh2bS//PSn7Z6LF8xmYArklqUpA+gSfJja35L5cGVP4IPHQEjvFeEdkE1c9I9KDdoBCMVOEDJxG6qQxYWbO7OZjdIte/vy7+zlX3zffv+HV82ikdXiEWTXCAzkGfoyuzYdQV14w574yHP2+Af/1JLaRbMI4FDD5lHdbgyH9sabb9lrv/u9vXn5sm0Nh3Z1EwvKxOJ6Yo1W06BbnYVLVQSuoYrrfafV0HFveVIJSvB6+o6EwAUiWmlGRwyAEPdcuGj3X7rL7r/7kj360EN2z8W7bIPq8nObp6klUBdnwUXILM/fHTmKBC/QVMMi6tvi8Q7E78yyXaXWVo8AwZILnNHDnQmeAnvhUNiYdPXxHX/3yhiAisVHkVKu6Eu/M+d9lJ8qoMYDcJ07gLAZLegSCtKhbUoUfq/uKCqTqGq4ixiJ3uyOclaqRwirAsKQK+BO46aZ2zhL7XsvvWhf+voLvK5gF2WzmZ3rdAzMh2XwwYHEKIAP3w7gw7NgPjz3HEFd0qwrCWB1XXCweBFcufmos2ZcnFKw/iX4oJ5ztT7AxaJB8Bu2z7qvw46TQwBybIOhwIeNjY1C/BGthWixQOIJQII2cJGsm/G+aGkAmAEAgkBwsIXztgms2dgnh8O+TaYD7pftFpJ/gBgCD1yAUgwJWIA2rdNtUevG7w8kxBTEnMA6M+hMhPaNEoAoryv3C1qfKZkdjqA/0ecxgvkHEIVVKoIPYCKC3QgwxBP2m4/7nXmGMy0dfHDgoaRgS3Hdk3gXOSOXhAEMBbPDc2h9OU/VTpGB2YC2CnxXMYUgBey/F5KWvZz5Tpoau722auW5t9jH3+0gQfxtZxRAU6pAN6rS06rsk1afwwmkYe1Wz1oUnZS44H7XhL1coTv9nBJ8gJYaKiYZ1wi0XaQZWpoh8q15vHytDnK97/T57vXznQ0iUB4FzISxO+xXwYLA2okCJlgQZNfOofUlTZbysRMoGBJfZcDhaw0+7PXa7Pg8Lx4SfEg5b8Ea2+xvCnyAAyLdDB180P3vrOdDf/5xfIMVzIckbtn5jYsEWE+74OT9d92t1f5AbhcQmGTSgOQ9szxWLyuo9QjUZtMJ7noGLHKqkFd1RAGmGfuzAD6kMwRBdW4o589dYFAF1fHxuG/jCQI7iEGK6r6I8e5xAw5JpaiNvpBoYUHAmc6kMYCACz2vCBbfvd63v/67f+Dv/oLgw0XwU48f+BCqIOp388QtJAoMjgBMYHMCUKR/j9K+/fqNn9uLr/zILl99w6JkZDnAhwggjwJyBJ0JwIcxhJ4iu//eR+2+dIm7AAAgAElEQVRjH/kP9tADH7Va1LTxbG6/eeMte/3f37ZfvPZb2xyMbYzPQ5IIAUivGqFnVYRRHtSyYOUy+LDXNcITXOEsSrr4H3zTwcqIE1K2sllq+WxqieXWbTXtvkt322MPP2SPvedhu/fSJWs3m9KUcHGrMEcqqUdAX8PxVw5wDTysvlq7gQ+0nctlreZ0ZK8mQtcDNEoEk0iqEGTi0uLnJDl74IOrfSPpm2UphbWQHIkdEuxkA7aAyjudXdxqraAK7JF/GwBLxVt3DnzgafmxVCq8Cq6933evq0R4Hi2hg2o83zNUWPI52QRgFSBIReUMADiVp/m4OfggW01pQRB8aKH6BtaCBTvNsdXrEousJ2Ar6PpRVJDCjrgPxFwYjQC0o/2iwfdBz7+3T+D9wdCgOBfdLRpsEXFQDvcSbEBHozEBDopHNkoAQ2tVab1JyjMF2rz9Y2SD4RbvSWhG8DzAFCRAgcqM7le2jKyqIO7zkty6pzv4EJIHThxcewE/0jnA3xTo6lzEJOAc4cYl4A/7CFpyADjAfQHgA+aLNBlCIYX4kBgP+3uoir+vRwFw7JI47fCGXjHe3+fd3istcKHcef3+U+BABajt4AOu2XGfkvsa9PLJnKvQBgHIzOQss/Fky4YAH+bTIFwa5l6F/RBm/u29eAc8x4O8jHcN7h1f0whACWQE8AAAGQAs5pIAUzG9Am91YW3XP6osHgcffA/cA3B/kJM4a69xpzncrtAqYVt9yrYLGBOwNTy06IsBoXX51IMPZD4A3C/dLsB8AJB22sGHwu3ioOAD0ko6XCCpAKU+qdG9AII4EwhlsTcSNBuBFHTEINUJTAgEy2I+gHbS7WzYuY0LXCwQCOE9IN6EzZ3I2JKu757v3+CxTgnDIHRUZUAgycFiBfoWAj+Ifr17bcv+29990ZrNxjEHHwAohKpAoNI6EwDVmSRBIDWxeW1icS2z6/0r9tobv7AXf/4Tu9G/YvN8bGgxriUzm6VD9gLzbeZYyNuWzRKbTDJrJF17z8Mfsyef+I/21rs37JVfvGb//uY12xxlNktji+pNSxHkM87DOIMdUqNtGCpsbHMOSU1V6OqgCXwBPhRWTCFd0Mmr3zl8oVkUbAjSui23ZhwTeHj/o4/aY48+Yvdeutu6jYbVSb1DS4ZQctRhUF2gi8ZyB+VJaKrc8w1ytE9cDT4oQmQ1n+1TwZ4uKMRLBV1e3qz2cszdCQeg5nIQcLqZD4yvglgqGA6s8qAVheV/sXME0gSl/SBWh2HCvC0ee42djhH4oNhjufLp7NgKq2Ov07YCPrByjxua4scpmQn4QuUMLRcQfcQiptYhXgVeh1XMBzF5IBrZp1uGBCFlmTnPcrIpABhgXgMMECtCbB69P6rsLmg5seEIttRonZB1pt5Lujp4gF0ikGJI0L/b6xKAEPsFGhEpRS4hngygCp8p8UqB7mXPPsZXbYZqPwGujs+HSLRbiaKHGp+NzcBBkhMGPlTbLiridly6A10dYsuBakMmEajADjqQ4QArQ+ofMZKRUxdvwTA/mPTtF3gIydN+7bsOAz4cgMaglxzg3PZ6Xy49r5Z7AcUBocpnn0XwIcR1YkkhEpnZcCzwAf3yYjycTeaDWojFDMM6phZdxQ+K4WVN7PbFRRfPwpzz+eXAtG+Wt2/OH/BWOXkvC8yHKEYuIPABeSHBB+iXAMA9Y8wHrK/UvwjgQw05V9K28+cuWlxrMNY7zW4Xh7LaZAJB4UFUcwL4ENcszUEPUx8rbBXBXEC0JCrjnMwHJrmw2qmBHoXgps6WC4o9ThHQbdl0hjYAKf3KnrMUbCopUbvchyH4AHLMhxAQVQgLSisqPV1rtxBsyWcdf3/76nX72y9+yZqNkws+zOdooZhZlg8tr41sMLpmr/z8J/azV39iw3TLWm30yQAEmllMJWVVdwgI5Gi7aFotrxvy9jStWaNzjz3+xP9ub/zhin3nuz+1WnTO6q2LVkt6NkNMBkuTJLZarI0yj9CmElmEwI8VtJL9sMyA2M9qWvTBBtZD2b8qFBtCcUgsMF0gSolEBnRwLHp1AGVgdsC+Lkns/vvvsw88+ph98JH32oN3303qeChmWQIncQDs1TzXD9RbpvdCad/PyZ2C524HHwK1mZXmCecY7mf8zPuwlkvsrrvB4KHfH1oUJ7wvAUAgmNgOUp1+8AGIAxIir6veuLFFAVcknPfed5/N08xe/90bXGMvQhA3Ta3XbRNYg8jqvh7HCHzQMl9Wd6t1XrfO3de5EXyQVgyrKbx3JeSIZB66DWAJdGGJmaBnWEKzArx2Bh/wNwACfexV0wmZDxI+azAglh7EiNU3seocTCgXEQXR6oPFfoc9E/ufwIMOgXAlu1o/AWj0+5sEPQh2dAAwxGIp5DldK0bDEYNxgA/ePiHgXQAE3yuAD/hc3IJ0vZgI2AArCboR/Gy2iYj9wKsSku99jf9tfXLJZNDHettFRVmf4KecI1xbAIEwWgWh44B2CoyHWkxcYFh3YdGSQcHGCuNhv/tAwcjYKzoYgIAFAGIfA4truE8JwrICuY/POcxTab2I6+TAY5kE7th2EZgP+z23wxzm7XytRBk17+iOM9q04WQLhq46DCZsAf5a6irYz8y6ned0qM8qWHEeTwpE1RrlgDzWboj3dgTAwjIZtnz7sQ52HYgdNVsOdRZn7sVyu6B5lNZeBx+GANwhnnoGwQfsPgS2kf82uCc3krad27hILcTTznwo2i4Oovkg8CGTRkMG9VL9PK/NA/jQD5s5quDqpWSFk3QaCR3QupEiQg0OOoKu4QiClaCyIggDYKAKk5QCK3SoBTR/FYVRNF1Q8bl1h71MgnYxj7XdVoIDhBS0WCxiUA1/893L9g//8lVrNurHmvlAEAdBRQgOcZ6qjiKAGltqQ4tsbFe3/mAvvvp9e+21V2w427K4pYUAMRMCL4idSRMDyKRE/9h3XxNVeDpDj3fDLt33frvvwffbD3/4c3v33al1e/dbam1Ls9hqSdNqSc3m+GybWl6bEjiK84RfRchdsfg67Cq8DETgDDIE1hVVIs03jkzQwkjVJhS0QNrNhr3n7kv2sQ9+0N7/3kft4sY5S/KcjSwNBuoBgKhUgvh2hQ3YYc/idL3e7zOvHCuYBPAwtXfefctubF6zCxfP2bvvvm31OnrM2/bW22/b+x77oDXqDXvttddJnXzvex+1el2MJCUR1cfpBh9IcQdllDt2zbJ5btc2N+3VX/zSrl6/bh/+8Ifsrot32U9/+qK9++471tvo2bA/sEff+7A988TH2E60r8dxAh/IfF2klvNfZMTvP4nSwoYxDM4bIQACYABwAACCa/1A3wDrP3k31BnZDXwAmQrCkuhbHQtg6HQZ7GofSfn+BbjR7YpeST0Td48QwOGACJ4PAAC/AxtP7Q8lkORsDRy77DebFKnEsWLNhuYDwDt8prQfOgG4UGLnYAcp7HMcP8Bmgfqz6ZhOVXgAfADIhWOdZ4E5QQeN485xD/NmWXAy0LQFKIH1Au0GgO1TtVXMU5tmU1aiis6jBR0Hn4/6rpYo3J+gjgTh5P3ccIEmvp+XlG0IviHt/dW8b/bJfnDwYZ8v2/tBLT0TzAcd43bmw1kFH9gqRBFs41ztw/1t0pflKjunVjMfDnwRjvsLg2SP5ohayZYdfbzWiHUYArpop6vHSO6q1pshgCta0ZahmjAPg1PfcR+W4358Ah9yA/MBmg9ov0e+CHMCtNbvBD54K/lxP7+DHJ/ajbHfVMGHzplhPhwKfHBVaAVSEJVEFUXUe2zooNOMpgjukIhKXRzgA80E6MaQWRzV2aeF4A/9tuhbBY2VryGrAgssVN5F1Sk3wkUkU7R+TAFVdxRLg5dco9iMAgYEeTETHFR1oOgNex5ZGYHyUmelcTgY25vvvmtf+ea3rNFs2P/xn//M7r/rkuWzmdXI2KDv4/EQnASFiecbcSJjjIFDgPUwTftWi8f2ztXf2c9/9SP77e9ftslky6LG3OYxqj6lajatvFyoLvTGyt4LrhR475pN87rNow370IefsTzv2b/9r5es0bjb0nnH5rWm5aAK4T9oS0QzqyWYD7lF89jieUWdv2IZeJCblkBSKdvNt/BqO9Y4sDDopIHfFwrtmnMS8dOI4fwwryBOWc8zO9ds2vsefsQ+/tRT9sgDD1gCrYHcrM7MwOdP+d6cv3Du2G/V66AnfUJeV7ojeSIgNfjBYNNeeuVF29y8Zh94/2N27dq7dMM5f/6cvfbab+0jf/S4bXTP269+9Zr1B2P7yEc+pjaseY00yu0Pr4ydvhoP19MU96jWPNjYTtPUXv3Vr+33f3jTnnjicbtw/ry99Mqr9uabb1o9Sezff/97++iHP2x/+vzHrdeujFe4IGI0FdIwK7CcOy84WbhdHCn4IM0ZJpbs1UcgL9YDmAQYF7AMkKxTkYiuzsE5hLe+HCkGcHCyUnASA4j1BEKNsL4DmA0xSjEfJHamto5JwSagi0SxiSl4lgaF7hXsm9BtALiAtVzHhSpIsClDa0Aq7QEcO0AHiE/CBcMdYsYj7KECESQe2RK7AuKR2B84D1h6CvoFaiOYzsbUv8Df1YISwAey1pyhsQgKHb8laQfwIYCXzmaBYN94DJbJmMxMAvCBXcnxKYDmct33GGLZwYJ70S57gLuEFGPPQduu+VBl8K3eUyrnts92CLAP1elWBb60flaZatXT8DZXKrKHhzNwFtmGRzML1uDDqi0ugA9RbrP5lHvoaDoA5+psgg+UdHEWW4j3i7UpyJV6ZYigDYqMDWs3OlaPm6Gt01uABQBL0yYUN4KThutReYve0czws/suaoPmakO2WZQIyO6PsHdCyFkOGMuCk6cdfGA4lqO9GIzrxNrNDXYAQI5gzXy4yf3CCeW9scF6Ewwnr3Sij3QyG8mnmqyonFT82jyzNAUdFdZeEIhBgFWjPSMCgoJ6F5BdV/RdDT64poD3UoqGxQUk+AJDsM71HKCIC4YFFhwiT1y8AJjIOm08nto7V67Z1771/7Gy9OlPfdIeuPsey6dTyzOozcsN4c67XcDRImg0BDAHSTfUt2GjOcuGdvnGG/bqL39or/3uJZtmm9Zo4grMLEVbBONeD5xKMTJS2Crdnvo5snmtYdO0aRfvesgeeeQJ+9VrV+zXv75s7e79Nk0TgQ/MHuDjC7aL+qsR+LD1ItCHq98PuhyvCn5YA4AjAAuXpWd78VyKUqqqScZEACZYwZpOLMky6zWbdv+lu+2JD3/YPvK+99uFTps99NR9IBijaoPgLdg57VM07KAnfIJeV4IPVXE/2Cpdt5dehqXrDXv/+x+x4VACe72Nrv3u9Tfs4fc8au1m165cvW7Xr23ahz70uN196X4mTQAot7MfTtCgHOBQqdRNUNcsnc/trcuX7cc/+5kNxiP7wAc+YGmW2dWr15T35Ebbyicf/6j9b88/b71WSzTx4HPuyeuCC0b1mE4x84HuHIH55HkiwG3sTVjvaa/c7TJIdeGyIvjk4JbgAxJUAAxoefA2DoAYAMyx9p47d45snSBpYpPJlAk9HvgMVOGK9YeBryf1qKKrrFe2a0DEEuwHaEUIOHDrTQCf+FyAHxKfbFAfAtd3NgPQNyQ4gdfic9HOpEAbDAkBEcTRcwDWom9D1wLvKfABLR8nEXxQgMs9qKr5UAgeC2hBFXkIyu+0pPxibxCwUO393glsKYFPymKswD/VTqMiC747UC22nixMq8G1evu1n6xO7g8GPpArRPDBdUYQ9+iY3NYYIJZiIj/mVJaieUbGkOaJ2DW3AnhgGjnfWfPhbDIfnK2C6wY9Eojbbp1p8IHMmAUNLgdwQyy7srUIdPamNZIW5zjWezDQ8F7UlnL9iABaBP1yMdKCPtABtu/1S5biC5HRYK2eWi1BUbNmg9EWme5oiT6L4AMKuwAf0hR5cd16nfM0XqiZ2i1Ps+bD4ZgP3NTCZk8LNlHAUOQmnX+eUQl8NIE1EBSilRQq1oE4pUS+EOhgQ0PABNqp+jGrqtWhZ7zwD/IFp2Q/UEUcRAcGVFpQkBiivaJZb1EIE8wG9Me6grhTa7Hh0kt9NDJUjRDwX9sa2tf+5/9i8Pbnn/qkPXj3vUxQjxv4gAABAASDajJDUMWZWVYb27XNt+wnL3/HXvvdyzaZ3TCLJxbFGfUdgJwzlS56T4Uiq1vBJefLaws6BVwuJlMsGl178MEP2cWLj9m3v/tzm2UdmxvYDw0eBBmubJFRpZHaHh78OQBxSLbATgEQQviZMg1OBPm2C/QKvyysVouWDYIKuUUItsYTuprcc/6CPfFHf2RPfeQjdv9ddxld78mAB5gCRoXANMyx01d3P9y+KfDBg3ZHsyFC27d///fXaRd26dJ5Bv6z2dgazbpdu3rdOu0NS8HesbrN57Hdd9+Ddn7jbvbDgSHlVrKHO7qT8Wq2XQShyRzuP7OpvfXuZfvt796wKZwVul0ykjpt9Aj2LJ2lZEA8/MD99v6HHrJ6mJfq71f1VoStClhWnbinGXxgo1+ZaGPpmaWyyFRLhNwoJO4oVf1l8IFaC4Mt7mm9HhyRWsUcdzFKzKxeb8MaDTEo8OC+MlRrB0DvFnQfaDGLRyVwLph5YGWgXQP3xpTJHgBwgPNyxsC80BeAAiiFA1jvdkt3DDBmAKBjL8Xr5bQB3RQXaaNUkzr2oMEUigIQu6SYJebVSQcfivW+EisESB1sPDAfBsNNm06HAn2CcORq8UjfO5aiad9RdtkAeFsFWqZb/bn9H20C2VIjwW71REsuduX+dmDBybDPs92nnJdYGyCojaKMWowCWzCsF2DhTGbSgXLwsmwXOvqa5G6Ck2cZfJDYMCjaEyZre2I+VOXRTsaWt8ejXG4fWi7+rLgZmZaohbhRr3MtpR0nXY20prrFt8fDBRNi3Xaxx+tyk6cFch9Z7POUzAfsw6PJkOAD1xgwps+Q1aYK8jILmM1ytgZtdC9Ys9GB2pxYamSMe7EzZDCckyf/cUirzepC4F7DAB+EkqOSgKoPJtc0nXK04iQi86EeQ28BARPoJXmo9iDgSoMFlgIjPW4GPqBnJqLCOCwisamiioUFBnTUdhNVKvVoskcMAEisQJyVpAxsB9AwIQ6GVoHErm2N7KvfBPPhOIMPAFsgGKn2Bog8zg3uIDPrT67Zj178tv3q9Zdta/CuNdsIwCc2S6Hsjt4rj5w86FhCkAugx69BzZKoYcMJ2Awda7butkceedLGk5b98Me/tlr9vOU1VFsTyadTkR/ZjtgnDLVXCE4e9BbaCXwgrIJKDYGVQJAt+kiVL+Cmx3/8XpbpLZtNKdqH2x4gBFgQH/3Qh+yZjz5u77n3XrpkRDZnGwZ70ufQ1yyFNA96LqftddvBB1wPCH5ObTIZWDYfW6MOsBDibjOL0cKUgvZcsxnE+ZIeA4Wk3rZ6ooUYbjiFeNxpG7AV5+PgA8CYDPdNVLMJbCGnU4IP4yyzZh1+903eb9AwAaDbTGJrxzHnKJOdwNapgn/hZizzX/x0nMAHP5YjtNpUJ7/AcQCicKcA+EBQoCmhSIIPwVqSQ8I2DQ0OhAjBbgDY227D1aIddBuwd8FaesAEstsBMNFRZQ06Exn2QNhGY92NaeUsC02tt2r5KyvtAu3BfhhTRwLtFWjVcHCEFy2IQEIgEsLMAJIBPugcYu6D0K3A5+L1dM5oQZhSwq1ifbkEjpT08R/AB4yJAxarmQ+yrjveDwc+q+COxpgCkgAfCD5tkpUpDiP2zyr0sBukXOEFFm4X28ek2jrB+4+3o0BF4BEAVF1QFPMQX3jsaD99YPAh6H0QEBNwhYfmPVg1EeMuAGyKfyIeF8ZqMsMclK1jteXC/32U82Bttbk4mlK3UXKMOSvwoWy7EHZ51qw2g8bDwu128/JPnoH2j7g/YYsiAGLkBwm0IJyBFEAIufAFRnBVVPYoJ/tZe69gtSkbY+R4AFprNkar30iCzSXz4WxYbWK3kWtZzFZPFMnBfIDjBX532sGHQ7ldcDMvvKor4EMNCWrolaXrxcimKXprAT7EdBlo1VuseGIjBkDByec+4gtoY4nyiFnBTy2/mFjq4nHjRtKSYFNvstIE8MHdLoDaKyBg6snv2Fjx+dh4WQWKY1amrtwY2le+8W0GbseX+YDqVbAtrWWW2Ygij4PxFfvl6y/aT178no2zTUvzsUVogYhB4wZYkbKCL3GnaoDmo1tdzMP48/nQ7ABzpGWTtGl3XXrMPvCh5+xHP33N3r4Mh4INtl7kVLLEV+gvDuPtwYuCwN03jO1HVVmtA4Cwav0WqKBe+RJ88PYSBX/EETHXvCKc55Z6ZRhuGNOZZei5nmfWjGJ75IEH7RNPP2UffOQRa8URhSiJS+ZGPZFDkjhO3TYUMD5lNzVQdoFoz1hlvHb9HZtlA8iCEpBA4oRMiDaSTMQaBBvggINF+MK5+6zV7JH9UIIPNw82TsOgYjwmsE+c4p4e2eZwYBMI9iaJzajI7xTxmqXTqbUadYvy3LpxZPdcvGDnNjY4R4kBut5DdWCCBISvqKWG1w7Vo7Byso3BIECb2vdeetG+9PUXmDjBKQauMuc6HfvT55+3Z598SpoCSwJyWGO3RmP79vd/wFaRZ5962p5/7jnLkfgE0tVRul3wfmfS7Wplc5vCWnI4YLIlsckOafAAr92S2cUVMXTQWfA2DVSL8XxVrbGHoIoOIEOJPsRSAWT4QzpGAwLdAAgABFTdlnw91DqC/81ZCQKjQuKTatlw7QbXNULC2B+oet9oqnWk2QDQLlBD4pWjIKwM7Ye29JDIKw5izEEHA3oYBfgQx9brCiSh4OSC5sNJqLqsAh+4Ichti20XYj5MpiMmcDJVDu16RYxR3XOq90T5s0QZgxPX0qJTTdi1HZVgN4CgBpKf0OrgGh74zuLIyna+UhukQPT3tNApidX+rVYu6F7hGif1xMaTiU3GE85ftzwGQxTJQZaj/cJ/XzIjyjl7hGvx2u1i29VUP/ju4MOZcrvgjVQ1k94bEErwj3rjcjKCGKUDEI06ADi0rIUac9An0z22Li7taYm5yZPY4oWxpOkAiqQAvWuW0sFli4VftWvjLwLVeDVul9rtUZzkPt8D67DMfWLL5xFbMnudCyzyIqeldexZYD4cxO2Cc4QITdjYAx0EbhdKOtCvnLL6AvABkwn9Vo2kzokIcUck/wiyEAR6lcknnt73ZuCDrLSoRxnFXFAQpIFmigCQAlOFZ7vUyREsIvikHSOEtqagFiIhN4vrAB8Su3pjaP/ywnePN/iAJJzK7BJ4tGhio9kN+/lrP7Ef/ex/2XBy3ayOivLUMgPVKWACKLtgvHnZqsGDFnIJbpVtCsV1oP1cg84Ws6xpSf0ue+SxJyxKLtrPXnndxhOwHtqWgyKPSjX6jCkuSbm34r0VY4da7C6Z+05hTTWIW77fWcMLbTvSrAvVLMXboQUDPc9BcJJPqlmG6g8TiRnnQQQlWgBis6klc7P3PfQe+8RTT9oHH37YzkOBHtolWCLWyMPiJQiCTZpcvg4A6Z7Z5tZV+/kvfmb9wTXUkvklOuksUMrlfjNPsUMhwbtgH/zA43bPpQdoycvKmFvn7XOhP2lP59o5h3aL0d3ix6+8Yu9cu2o5Et4otgytA1wza0wkAD4kUWxRltmlTss+8oH328PveY8ltFfUfcA8aWm+Vm//Qr9n1Zz2Tia2191i8IH7iieQvrsc3O1iGXxAmgmwG0KRGGe0/qECjLlFhjzVpwNDILg7AESBqCT2KuxhaksABFmyKMoWjnOWYB4zsUdVeUaAG2wE7E0AH8BmwClKc8gFHb1lUC2HBDUGA74elWg6aSRoDVH1D6+HaOJwtEmWIY6p0wFrCCAK2jIgIInKfk4raTo7BccKCglDB8DXSuhaQCA6tF30erDaPMGaD9ptlm57uVQU/fODGwRuZFfoIsZO414WctgBfAixTjVO8Q+tsgN8zxIrM+H1QOUV1x+xD5J+fMe13pFZcmDmQwk+MN5lKw/ipGZoCxqG+KtMtFiwiXLZZs+z4u9aSso44WZFhP2su+u2i+XRClodO4APu7ldFOHbfi7AiXiuxqS8t1eBoStYSOEVivsIKdDhDvEGAFuAgfo3QAi378RasRYUP4ppQfABzJMEbMAZ90aAm3MIkaOVaDRYqflw6sEHbDMo6FrMPQHggxhg0t9Zgw+7zL6S+SAxEaYcBXNBFmJZrkoOxSYjDLTErSbjMZP+wEBlC4FrF5QfWS4kJfPB/xpUu5EKzi0AD6j+oD9WwRk2TixV+BwAHQQd5jMJNUKfIgSIst+SW0dSb9iNran989e/ba1mxz79Z6XgpEEshZyh/bhd1CyuWJR5wK8aesBXdi3173wBshSVEgRPM5vON+lo8dOXv2Ov/+GX1t4ASDAm6BA3ajZLUcXILK4ZmiP4kHYBEhRX9eZPRT9z8ck19CRFls4g6FizeuO8jSd1623cbx/40Mftd3/Yst+8ftlqSdfyWtNqUcNygg9yltBoadGvtl8stObucJoVkmvxDA+ABDaErUhZlgLM8PsF8EFnHMRIy0oUzjatRTYmHXZOXRBMqNlkDHTHYvx+NLaHLt1t/+kTf2wf++CHrI0e2Sy3eoRNrEA1dHyBXutUWx2dV6mPYik/3u+xIDgJWmgO8GFq12+8Yz976Qd2bfMdixME3BOjBTeQQ84LzEoAQ7BraVg97tnjH33WHn7wfeSalODDAW+W4z1s245O4ENu71y9Zt/90Y/t7evXLKObUEwQwquUZI4ACEO1dDa1uzote+ajH7XH3vtIIZRKpf1A/a4GpncSfPhOYD4889TT9okl5kOpGRLWqXIhKvRj9no5yXpgxR+lLzmvYB8gG8FyQ6LdagJ8CMLFqBKHJN0ZcnSumAB8kI4C7GHdhQJrKpJ2uiy4n0sAACAASURBVE8kdet1ewxm8RrsJ0gw3XITukNgPyCxd/AB5yEdCAEeSCpYdYYo4mAg7YY4YktHAw4UEIukawGADVTwkUSPrdlq20YPbhuwvhao7noTZHe0O1zrVXDRf5pDCMhTG0FDYjQiOxHnAC2A7cyHRVBor9fgeDyvBB+wL4LCLuYDgPggmuSWvgUrsHrk2+FwUYWDRtXSSUp7Sus+knnOhzgOlqwbhv0fcxDMA8wTzAHEI3jedmaDb3K7jf/yHlMyoyjEFTQfAGRhPmCuARQT4FEadhT7M+s6OB6AD96CVIIPcg7xMVn6bP5ze2Gj3O9XJIiFFSL+tjgGZ1fzQa4A1CmZQyR304aTqtuFtyQvTr7TDT6Inba8R5QjsB2QoLi4F4uKNgvkB1h7E67XYCJR/wRspKB/RvABbW4e2C3M+GpkWrkPOPer8/sI2UHHYyHd91GI+QCdP4jdpswJCfDXcrblQ/w3Cy2RRfsFnrPNYn3fH31sX1DkMHMwxGPrtjes2z5PZg95IrV4DT7sfvW2bzBl5ySCPVWsqNoOQT/YhGWoAo2oogwveynKhryNrVbVTW15g/OFxV+DRQiBuFm3s2Ht9kbo11JvI+mywyHBBtLxSckPVOCafFYdqFClAq4YTbvRn9g/f+3bBDT+y6f/s9178S4KEaLnn8ccR/twuwD4sD2hV68ZLRoK68hyv77Z4qX3A4Vplk1sXhvb5etv2Hd/9A17693f2Di9YUkT1dMJ0caojtYUHXsYsaInGYwRBOU4fwWuoYeliBS0mIK6DXr1PEfl5JyNRliUu/boY8/YuQuP2o9/9roNxzWLGj3LAG8kYD+ox8uXb/YxVdIHjnmlDaNaSSkqLM5aqAQzeB4CNSRn/h4AhLgdEFgSKKH/lbEcmy5Yndff/TNwhDNdiqAHMef8pLVqmlo+mVl9ntsj9z5gf/LUM/ZH73vUGgBxambNBgC1UPInFV6BGO0+SW3XZun91sQnTjNjwgU/ee6IakGzG9v1zbfsxZe/Z9duvGUx7F4NjAfTOKNCH8ROo1pieVq3duuCffgDz9jDD3wgqP+Cgqr1xtcIBc2nc3MnKBbAh+/89Gf25tWrZOgQeGAbAQAbqp+GGZZbLZvZxU7bnn38cXvfQw8TshGLICQDvEE0I5cfrDLoZtz+x30yH/4ktF1QDNeZT14xjWPrj8dG8OFVtF08w7YLSwUU6/hEMd+eah0AeAr7iYMPVMcJrRL4uA1U+QtbSTEfmDCG+YvkC/vGdDoi+wHH1QX4AL0NKqbnNp3AunNCMBeaD2i/UKeLKsdyUYI7RR5spaELIX0GromBoUI/dKwrMTRRwEYY2XA05BoK1gTYDUmcKEEN+hAD2JWNRmRTyOpT7Yz48tYLvBZCmS62zKAu2FMD7MB44HO8dQQAiQJwMQtFA+VmtSIxPn7xnVfMHFzj9A3MAYgyQ+wWvcbYOwnec276uRbRyKq7ZOl3VWHsxT+pvUVZPf4T0ANb17Z1O+cojr21pX5nAD5o45GAtAQwCyZo5S6QxXS4P3fEs5eBALE4shTW5RAg7fEYMCf7fdiap/xsZ/tgjhKspBAp4iYfHyVbnojtuOyydanKbNRdTN2tsBnzDEKxoGg3KiraO4AP/DvGqWndTo/CbFwDyQQ6jXuAqvxYP2g5H0EUffP/Z+/N39y4riTRAJBYa+dOUZRkWdQuUdZi2XIvbvf0zNeeHr/35vfuH/tv65lp271Nt92L7LatzdosyZZEyVop7rUvKCwJ4H0R557MBAqojUWqSFX5oykWEkDmzZv3nhMnTgT4vHd6La39Nr+tlTQs8rbUZxjD++/pvN4z8mdgI4Blnzzk94rrLPbMumZZHGjMM4L3FMEnk7BYKqk1o8AdNNjZ+BjbXLP917+q/4kbBCSzopipSP7QTXYXqFEWGLnekb1x77d2Ny/EcSXQ/pjLSduIFrL8m9WSPNlWFMQn+KB98XZ8ttNZSKcLxryT4zPSfOC/JXyta8/OHZ/Xo+b9jbt7N+KTr9PtYvQpeUJgKL4lec2WiTqy57ub46YfEsRkoUxFjdJbEyhWiQODJ8a2QVtwZD0zkxPTqFYmFCjGXetVJNuBvukWNIX3hP/WFKd1ZmJ5ZRSrqFDG4loL//ofL4nu+j9/8AMcnZkR+FDI9dCJaSNZGAE+VOTsUerlcProMfz1X/0lSrl+8GEj88E3EU+kBkPuYXaO5ljBBK7TXcfy2hzeevdlfPjJ21heu4pyjWtsG4UiGQ8ttNiTHRR+aXWTp080iA9Eui9GQ7Nq6qgfJooELzrdHorFKuJOHq1WGRMTp/H1M9/EwmIPH3x0BeXxQ1iuNxFVqkI4eR8YTJN2pUAsdHUkoIG3YIT4MNGHDEmVzkdVljQxCrNKgb/lurYBhxpnovngcy/BpYPfcLZ1g29nDtBhgMZwS59JYMPmTEGtaF10Gy2UOsDpo8fx5COP4uH77sFktWQOGDr3rnre+V2FIoGXQfAhtSm7XRNmQxtN2NVoL5zbBKzqWFy5hHfeI/hwUeADf8/DaCOpqr0hP1qIu3GE8dpRPHDvE7jzBMEHWm2Scm6TJBsA3K5jqXkJ4Mr8PF5++7e4ODeHDhNPPqcJ6GIsH7OB7SLXiTEzVhP4cN8dp014MoBwXd0Le0aoDeHxf5JM3CDwgTeVoK2DIFw7VxoN/Frgw/up5kPcsRTXwQe1eAzWt3YBPohVYxVE130w8GFVY8CE3YSPU+ZDCj7wdIwl12pTQ8GEJStVVo8rQawsj3aLDhUN/U1tBbY/kBElGUOyqNrt4GCRtlA4s8CYW/Y/t/81W0YTuiSAQKYg9Yuo62DnamAx712jScHL1KWCjAxf9/heVtcJTJDh4XaPhlkZoMxnkJ9vIIe1b5ACasF1AB5c2ylR2t6/AVCqZZR2FTqQRKCBCTUdAwg+UMSPxQ8DpgaDvesLuYyVZ2tVFnhmy0OtOqmWVbbGEPAxkLqLWOKOgWWQ2Iyn8YDtNMPigc3O1R4iAl3c7zkPCEYxFiP4YC2vaYBP4EF6Jox1gs3mTkbCUjw7RwP30z9pYcp+Z8wQ/9nEajNpNaIWUBm12oSBD8Lgbk/wQXtcBnygZtd6cwWr68ty6zHwIQvnpEl5VjNnJ/futj02AbaGwu4JqKbYjYLNUVEMiHKBLbZFS4ID8Bf8+lTwtGTanBtSRi8Z1Sxl+dx2sNDvz+DfPuqMibLx92ZrbPY69n9yrtgk86wnoHCe1tAUc15BvVFHLt8RU1vs9J7Fhbcr+OCrHdnkhUIJkxMzKp7z39I1kWJ/krncEqD/TtaP63S7GP1VWXFBbXwStGoqeGsJfKCNWLbIFgKA5CN9g90e+EDl6MnJGYEP0pFoUem7qe9MaYwOPriVp22uhRyVycOmLmpiCYtrTfzb8zcXfHAxzI3I7WCwEcYqRx/uOtrdOj786Hd4+bWfodVZRqu7IneLZlwX60F1BCV2rGawwsyEpaUkkYGsBx+sxLEaYnRK/7Fqh2/xCpEUHEXI5YvodKqI4yqOn3wQp04/it+9dwHLdeKWEWJ+XwhiZGDHBTxQNRU4k4YqMMJ0OZS3BmaCxSsp1dPAB7a72NlIrCUs+HZ9JqTFz3UdhrQ1I8OACMmNERXCxh0sOTu9vIAHAhC8Rnqc2/n0kIu7iDo9MSDQbOGeO07hO888jYfuvQuV0KahxInBGlt9yMIIEzxAExmL19u3Wr9t8KHMsXXwge1YDj4YCtztFDFePRLAhzMD4APnr60LVrXY/5vvThblNBQxyPTy/DxecfAhitDNRwa4KW/MgA8UzuvEmK6l4AOBz30JPqw38Mrrr+Pc++/jqbNP4OknTXDSniGvrqfggx7bUHHa6ViaxWRWw8GZDwY+mL6BCZqmbhcU2zN2gUJMajDE3L9WVakulgoYG2Pfvr2v3aK7BFsJ+VoZ42NkIFgCxyCKFW0mmvzD5I7MArIjqM9g+ZmFWHQtEUU1z33IquXGfljTNfA7mbxyynNN51tbgd3HdZyv8Q+TTP4QfGB1nQG1AxfamwMjRgwyfUdDrA6eK7UlKH5l5zWos5JNJnd6J27O8Za0+Y0LqW9wpTBb0eHgg1XRd5rYbx4DZfURbOvpmX5HdUJJtLW1dBCzQNBuKXYR0yZhmKTPgn0TKbm7WO94Xb2cvpsMGIJRBKX4x58NjwMcoHL9pKwHyHbuIOd0QFMysVdgciSnPgx8IEDo8cbgPDNAo9fbCD6IJLWbMdnOxXyJx9hTyvXBBNyRpyZIHWuNFbm0mJCzOdVo7bKVKvz//n9Ob+7Qkjoy/Lkx5nOwo87omXAel6MKijlbT01DrmAueck4WxySABNCIcg6s+TZfsKa0re2OADRX9k28CELOqTAY/947d06dTPuA4GHvK7N7oHfCpKkzBFqFfXGGpBjYZd5GVtxydLexVp3My5oD75DYvUqApBtX8H42KQA1Tj2/cvZhhqx2w58SNwuLs1d24Ph7P8ITwpcudkUnRtYby2j3WHvrFVGLfcMvWtJw7hPOn/IfFPyBzrLfMgjKlQwNXUIlfKYgjUGiazom1e6f9ZG8EEk29Bvy5iXE4GLzuJqW1abN4v54FXyfuEqBsy2oWTzK42VHuQm2t0VXFk8j5de+gUuXP4EhVILhTI3KwITLbWaxKpwsTXAeoG7HXrbM0nuinLJSpeYKc2WaJn9yZxCYtGArCJjQbEClXwR+UIV7RYFJqfwtfu+gah0DL9771M0OxG6uTLyEV8LQrb5fKLi7eBDUrNI1ttMaJVtRA1TK62EBq0KRZNkK5CRYfRQbg4e6HnbRR+GnAEd/Djpg4j5IMKXQIiY/be8dl5rp4cS9UraHbTr66hGJdx755344289jbvvOIEctSJ6kAZEt2Oot3un94MPdiG3ab5sF6fkMWyurDQOYz70gQ8dewa1BByAD76KBq7WnoAPet72E/NhE/CB65JX7kJebs9zElzvLCAxINwDTBvVLPPBwQetPFz/88aw4ZqisF4gOQMitk6Qrk87SoIW1GCoKCkiVZLAQ31tHbm8aSaQgaDqZKiAm8ilifvxNQlI0t4zAR+4dhijgeuDuzNxH2NlyMEFAhDOUuNbeZ5MIgkcM6k0McyS1loHHzh0/D2BCe3HbpzA93eMtcHzo7aECWISVHHmQ7ZSt/+DoOHMh+B0wT7jIeCDWgvo6rFjVsHosCkFvKyNwfcatsUQ3CkVq3b/NR+tLccdJwx8yCYiNu67Yz44uEXwoSwAi+cgG3RZxPpns93HKm4EwViY4XDseK9ymnrG3cMsTg10t/giG+/57jya+WAOL19V8EFPuYl/9lqoN1ex3qBldTswH3xe+FwMbWvD2g/2PMq/RT4waR8bfb5ZNiyPoiYL/9B9gOupCdkXg5NRaCQOAWnSwqu5zfsRGNohfrdvzVSyE00Z38vCM9EnKpvez41nvbEguZ/vBMF7S8MC+BBOVlI0PbYHrkl4ktpDAh8YQ/M9tzP4EEByFtvK5VpwySorB2URJGW4DQKJO4t/9uu8uG6rzVEX5g+yJauWdPJ30mBoLqHRMqXxpJ9QdldZlwX/5OzDqczGp22m7YLgQxmTk4dQKtZsIq+Rmkb00XyrE+RISXtYGBgYqu/VbjSlDrjBRVEZS2tt/PT5X6F8k9ou0qJemiZ7f3uCZmsoAnWY6CrqWG1exjvvv4pXX30ZpSqvbB35iBqyLfOA7rFQH8sujZZCoq53GaRyMaDqe1sBJ/UgVJUplgI7IXtnTXTBelZpl2qKtWy/oFowchV0OjVExcP4xtN/ik8/n8fvP76M2vhhxN084k5XQVbCoGBVL0CfZoNqOgy6D5wvocopo5JQLbK5YmPDd/CcfcxE6givZ2eL05JD1Gf8jVAB9UAwZT8Y65/fwWYWZ0CwBqVthirJcRc5UsPlrtZDqdfD4w/ch2effAInDh2WQwa1PYoUjAvt85Y0OTpuYm9agm+P9WPj4283LPze2y6objzQdnEAPmy5J3xVwYe+totQJUlXRU+Etxy+zAEp7X1Y24VVgun3zk3fwAcuLlnwwbSCYiXoBAIYJBkLoWp6CD3SR2OsrRq4QGeJao2Jfvqge5JPcUpjIlDUUaa9CnKtYp9S1Z3KyySQSSKTU1bg+L3WeuGaGBTtMltNZzgY8JETo4HUeq7dZD4Ya8IgX65K7rDA9/IYc0FwgMIDoOyY98G4O7kJN+/YjAaAx/4CgBhjaIhvTtuF7zXaN8k4lLK5geZRoSRHFI9NzIWrHRy4wv6QJCK2i1wf+GAfkTq1lMzpgjboshm318wilnGaiVMTsNwps8wlIlgESOzNk9jF7UZ5PRZzpJVepxoPsj34TNiMHcZ8kObDbbqhcl1QbEPdrIL1w6+36lirr4gtY20XqWZY4IUmPLGb99Dt82/apO0iAR0yMVnSytPLI8qbDoRZcxJ8oBMB9wrO3yDQHvSqbBQyLJ8+4drMepqwMPoi1kSXpr/Srcg1iZ9DBDmE5bJ/74FaQxPNB2cxCu9VnkIh5xXtq03NaTJHTGcubTzYv1e3uzPTutWl+xGZcCxWsFeeGiNc54a1XPhaeWuxXkaNzg3TfPDkzhS/DXzgBsENrdFeFfjgApRE3tnPZgyEYZWVbPAzHHwo5MuYmpxBFFWwtraqxVlOF7pPGeQoceKwIbEKvtR8FESWojIqtTEsrTTw43/6V1Wobobmg2Xf/bcpCz6k7BAiJNa32u2u4tMrb+NXr/w7rl67jGotQq4Qo91tJPZhrVaMO0/djbGxSVy+NIt8rojjJ45gbv4yyuUIExOT+Oyzz2Qbd/LkSczNzmN+Yc4EslSFtr9t6bN0iIxeVvXpYkBgAbkSeqihHVdw9z1nceTovfjgw6tYWm4jVygDBCgE7nTUSsGghEEyqfYMoq0dg4wTA6q8OkLUk1fKgM20I8ySLO520GyR1aGO6uCoERpDREe2W27BeQbM0QIYaqoZ9oP2AVKYCTAAaIfPFfMhVIv1Oq+VG07cRbfdQT6OMVGM8Ow3HsdTj5/FFCuSrGpSudwXzUSXxKuvX3Xw4dem+VDmnfO2iwPmw7AF+qsIPij1yWo+ZCiau2U+GHNstOZD2o5gmz4rEdbQ4hYApNFyrpIp1sLq2jLiuBmYBAY+qFWo2zP3gkZD7hm1sbEk+fKWOrYBsg2Cxzrjgq9RcT0fAg5LWl2fwvYvYz8YYE+wxMGFkMIFW816aM0wkIE//D6eE9dNaTkElwMuSy4gzGO8HYT6FwRirFVxkPngs3R/AxCbMR82Ax9c5Gt3oeTGd3k7IRl5ai/Mm7sIpxXvt1T0M+wAJZGB9WLkvWws5OBDKoa63fO0vJ8BvcVYnAOVqgFMtH9lQUjJVp6C0qT2twQ+mL7OSLb68K/XaXL/KwjMsGSN7UcmgErwzj7bVjcHH+y6vf3VZnWWfr4p+HAbaz5QlJxJLlkO7GaJink0WtTqMN2HFHzwZzKM3S6EC7c7n27J4zZhPpjAqwXfHh96GzCLZLwHfG7oVGNxK1uOKVBpFokqmAloM824ZP1OlsssezvLIvPNbSDwT0DHjSBcUnFLqpWk7jtTcP/eGV11VvMhnD/BB2rutFoNLK8uSSDfwQdnS2XXgf17hTs/sxxdLjrm0jg+NiUdPZHNFH+khcq+/DW0WO382/bfOxLw4crC3J6fnSG27mOeVp9oGdSMGaTVtRmpx9We4RQ13HA2/tAOAx8MPJiePoxiVFVwRzEpo66Glo6kl2rIpqa+15xaNqoVKp9XML+8hr/54T+gcpPAB6vKpIuQAQ/WbsHxYVWEfcY9IYK0JO1hZf0K/vPX/4CPP/+d/HJzOYq1cKOiEjLkyNFotPHIQ2dx5usP4TdvviOhpsNHD+Gtt95ArVbBfWfOKDi9fPkyHnvsMVy8cAG/eestTExO4ND0DObm53Hs2DFV+/j9jcYqVlYWUK0ScIjVRkP2Qy5Hoc0Kur0JPP7EH6HdHsNbb3+EUmlCAEQ7ps1OpPEsqneOfU4RqmWqwvvCj0QXQn11ITAjO0ZzKcwJgg7rjYaYLU31ybYVNJkdmG0EpgcQdCBsV/E2VKNBhzpSgk1Y34W+gw4DVuc0cEPKD+7gwNeasWipXCIKcRuHx8fw3DPP4BuPPBJkEdmCYcBNmNKJ20XqKLDnj9v++MANzIfQdoE6Fpcv4u13B8AHWoh1LCg2VWkuvgUJTo5Vj+LBr1Nw8kDz4eW338HF2Tl0qPkgt4NU80GtKqaEIs2HQy44eeo0SgyKFJcaSGdv21+Ck1nNBykVhATMKr2W/Fwv88HXA09q4g6V/q2VgeCDJfO2j7CyJeYDB9n3D4kVW28+2y5YqVHvfq1mllg5q4aZwOOq/ntiwrQkDOc0JyUC4qurxmKw91v/vWkwGLXcgYqkZ5iirHFbn8vEjUKX9r0GDHN8uAZmQQZnOLAVQ5aiPXPZ4HWa7SoLS2y1IzhBoclucOEY07NoSeFAoLw/Vpitz2IT5oN4D9021pu0uFxD3DW3C++b30nbhSXMadJiUzczUxOdkQCbZVh3dBvheuctDxxqiX9qr8omktn/5mt80o315/tjlmU6igFgvcW2g3K+GcPF5oKwia6JonI+cM74tfX69J/6h96vNdtewiNYwGGlmGxHzVE6jTGqVkXTQAiCeXL2CM+6fZYzHzaCD9x+jQVAZqr1RxejitmHJs/M1lPjVjvCNEhs3Dh+XJraXbZJ0YJ3DZ0eoxRzXEm9gciu2d8A4U2/D9tou8iek89tG0aPxe1ve069SEa2EIG2ouY7Y1xv404/L+OKEQDH5P1ie9tnScNHVsuM+3k/u4lzm4WwBqJrL1OHsQEeFHM2ke/9/ZO4bmlPt7Fkcc/auFtYrbOdaAVxL7ZWR0bega22v69s52cncemYjfCRYgBzaSwKfFD8oXni5JZM8fxLAB+ye9rOr3T0O24o+OCbcf+GyF2EnsVWyXGRK9FyyGffVFiDD95w8KETAzMzh1EujSmopG+sNnQpWYsn38+ASMZEUojSQqBbBpNz5CLML63ib3749yiXb4bbBedav+J0Fnwwn+0OisU8Ot0GemA7SYxzn/wGv3jl79HoLquFopfnZ1iQzEWKSO16vYXpySN49pnv4N13z2FiYloMh9+9+zvMzc/i0Ucf0aL3wblzeOrppxQYv/b6a3j4oYcwMzOjgIQBysWLFzBzeBLt9hp+//tzKJXIVrDeaX4PNTcaDbpflHDq1MM4fdfjOP/5Ai5eXkBt4gjyhbL65eg1z4oIYxoPTpjYe/uFLbJG13QAQsFLBnwQS4JVG1JV41g+6QyYWgIhqBgem6CNo9CB4SIxf7b/hG3ajb8s+rJg3MEGd77Qv3vsf7V36TxiAyqIOBc6MbrNBu6/+278yXPP4Z7jJxH1uigyRCRlNemtto3DLeD2sLV4L9eD6/+skeDDOhaXL+Cdd1/B3OJFRGI+tJXcUZOElTKnnRN8iOMCxitH8dB93/iKgw89XJ5bwEt94EMBIhyFiWuik1arp9XmofEannrkUdx36m457XgcqorCfgYf4hiRoa0JEO3gg/YSy8wSuun2J2uW+cC1kclWjJXVZSVbTMqZzMtymFZ+YmoZ+GDs2KDUHcAHWoIx8OePgQclqVUzDTL7QlKiTUvHQAKrePs+SJaB7J8l7mhsBAW18vv2Fq30ii1hZsKxLoaCOVeMme4D9zZVrGO1V3C99s/k67w+/p4/nnBy/ZUPh4Qq2a7RVPA8Rg0Ktp9kBNRuRdLrVsyHuNPEWoOaUHUB9e6CZcDD9iitabte1qHLZqQn7tkWv765GkiOSZtNeCY3tjdnmQ/hs4MaiosrJ0lJhiewAYAQ08K0kdzNSor+zkog4B7TBt1aLfjjDMSgzDD0UXPQw1tq+V7u2TVazZbIvKHTVlvPBOcv93QyJnm8OZGZNpJbfKZWp/3gg/fTsx2q2yFbsirwQc+cmEq3ryJ+Ei84hzNvUQstYrnOtNoNARAEG2SNKjt5jukulsntL6i33pE7BB/sQTagvo+XEBzbLDm07FDMCM1r2tUSQKMoqhXY7I+Bav4n0VP2L3HxbGfoUWms00as1uY2uh0WG9kWVURUpPNGEAHu2ffJueqWAB/SaZOCD74vdsToWV5Z0NyWXposkGU1d+vNty3OWMzyNlCOqpgYm0RJzj0muGttn0FZP3E/8fxVq/NNHY9bFnzYOEo9c2DImQc5q0j0T2cgRjq/iXP1sxPSz9gMfOiJ+VApjyswXF1bMZ9Yt9EaYltlgYIJTHa7eUxNHlKvLifA3NIK/teP/uFLBx+8/5K2bUCMTq+BXK6NxaVZ/OyFf8ZnV95BLyIAwMSavaWhr5UVejo0sAoRVfCdb38X7777AZaXVvDQQw8LcPj0s0/w2KOP4d333sXFi5fw5FNPKkB55de/xre+9S0cPXpUC+zy0iKuXr2CUjXC2EQJv3nzNaBnYAhVJiSvE9N+cxyduIw4HsM995zF4cN34/cfXUKpegjl2pSSILlHiGYcAobAbsgF5XZHlr3f2VpCDRRQUKW2CQbjoY+2kDedhhA8Ud+CfdcMumXhqB6RPGL20zKpYbuIV43C3wrgFO+E6rD0I4Ltpr6ro/eKfaEAztg06vmLY+S7MaJOF08/9ij+9NvPYZpq8xScDBVm66jxLuuwld3c9ePmLVZbgA9vv/sK5hdptUlUOw5AZFeOM6xgueBku53HRJXgw5MH4APBh7feNqvNqIhuvqD5qHk7xO1CzIdHH8WZ/Qw+DBOcvJngQ68jNhf3IHMAGFfvpbffOf3WQn2jiHNtlTNBpyV1brL2SJmkdgMTIm5bZCgYSEBB5bw5R4QWCKtyW5WZrxNIYJAlRkKpgkLOKx6WdCaFcDEcDHygXgQ/l+dLL3olgEExnIy/YeADf88f0e2DEwYdeRoSMT8qLQAAIABJREFUHFzXLCqzEl6qyNu+3+LLlw6vpA5QhG/eyrLtbxoFPjCY5ZiSrk5xs0arHizxrKos1skmbhc2Am4P7u5MIUsJLEXTrbL1frMfe3Wr6vTG16VAROxb/ebWFuTtihY7DYeLCoHB4MwDPzefYwYkBIKgwP9Qjd3kFAV8KdE1lqLAB83NCZSLFSsIEHgQw8HQUmOjWjVfFqMBfDBQZDjzwc+NDEsKsVGoc3x8KlQIuWvczuBDNmGz/9bzTjCyYeyHVmddLRmMEcUwEQt2qxm47cfpNjmQscVOgy6vHGUfgvBcu5aDloEMs0GxpLUVsyjHuc411f+t9jq1a4QiWMapJS+mENnFjF/XxQYg+GC2kxQwJ6hB7QmK1VYEvsklSayg/f9jhK6w8oWFh8wHKzb00O5aS+N608By5TTS5wsaffv/EndwhmSvFFAp1DAxTvCB8UPQHRSYGu7oAfiwgzHdzqGccGS4yn6TVaQVsJqkniCJJHrAN/hho8EHrrkTEzMYq02aKFidgRidLpgwmk97f++MfTZBByKKtBSbnCD4UJPwJMGH//3jLx984DPKxDpPxDsXo9dtoIsmPvjwt/jPF3+C9dwcENGrPIAPGZqS0LUOaZZVPP7wWczNLQlVu+OOU7h6bVb0rgfP3I+XXnkZV65ewX33nVFbxPnz53HnnacxPT1lVbMcsLS0IPeMcrWIDz84p6p/VCCIQNo8qxixxm9thSyBMRw9+nU89ODTaDQjXJldR744ppYKHsflh+CD00DTJclac9Q6obsTFqokonIN/C7ioNWRjwxRtrYMAgOstnSt9aZelz4EywDOWhB+GCrArgehSlXYZzRLBDKY+CQXRwIdBj7434HurN/TqhVora7i+OQk/uw738HZM2dQzRfIpxHgImGZpC/1Kw4+/O5lzFPzoWTz2VhQZnernvfQdtFuFzBO8OHMkzj9lW67CMyHA/BhT5gPZDyY2YMBAG41SK2DMu0lVX3gklHQ+mjPve0fBuxyjeko8Ocaw+CSjLlqdTwIw7Fnni0QK2g22xKk5GeTbcDWMAVV6rVvW+Wy1RLATWvOcrGqANkSS9uvVNV1hwa1dFgLBUUnxZggMEFYuhNjdQB84Pc484Frqmtb6Pvprc7vb7YlMGnMj6L1M2s9HUyOvQq/G+bJdoKCvTtm1+BDsKMcdiZZFkO23SDt8Xa9hsyetckl+U6206s2gTv7cYZDls2gu5bRM/JjNIdDm0ggFyVf7UC//yJR7g+U8M3Gw1keFkt1JQQ9NTGthIv7LwE2m/Nmt85nR33zBdP/4nkZ5ZzPltu6DtKMTXCSjCQJZ4ceaSVfDNPVrrT/QbGd3mvd40ze23MXL+W6qf6MkjVqpimmDmO6my+7nd8jy+AdzhENfrbinH1/2pLmdt82B/u/wwpmNj+N+RAYR4ElkepImG4Q49rVFSbga1ZY0F5lbb4GNhYEvlGgkM+BWBB8NnYMrNz8m92/LgfeZthPVSRGV9dNYJiaSsZ+MOv6rYHam3891/eNbLmooFoaV8Gb91LgQ2x67d4OZ66GIR92IEJz+eb8OLvtRnxb4nZxIzQfRp0wK8m9PP2u2bvcEXpLjQaCBRbkaSsLb3fUSylrZhJmrTYLumkUVaRwBwdsdW1JwaW1IfCz+Dn8jH4qI8EHBlxUUSbzoVIZVwVLzIcf/92XznxwoUkT52uj213H7PxF/Pq1X+Hjz98Fag2g0Ax+8iaKZjRhsxBtrDcxVp1ArTKO9XoDExNTWgDnl+YxOTWFifFxXL12TYE0g2RpMsjzHmg1rWrBB6HRbChRZLLPILfInY6Cnlw8aIsT1H5L0QQq1SOYnjmNQzN3YmbmND6/sIK1Ri+0WZBpYreW4INRJsO/s0rvxKeovC1mm9saBYFJtb6agJzNkqRko8WZ86TdiRX4rNXrWG820GL1JYiAaJnTBh5qWYq2guduEP1KHDRCv6X4HcHSMwEmel02wEiEMuKfZgsP3HUaf/5Hf4w7ZmZQoE+xgI2w+WQ3plsBqt7NirMF8+Gt3xJ8uLARfGBFQL5LpvkQE3yoEXx4SsyHfFDTMKYj2wxc1+P2VToPkmzWdnEAPlwX+OBrv1Tjg+0f9xsm894iQeBZfZdkerLym+cTbErzXHkIALuGUFOib2xzYHvFOMZq44Fey+WArIpVfTbBXor6knHgzAcGVXbMmlwsCC6M18ZRLY8rAPU++KTRJCQbLh5J4ILAA8EEMrkEPrDtYgB84B6gNXBtTQmf2BLFotb0VrOBxjoZh9C5VypU2nbNCQNzw6qc+dtoxjsO4nezjlzHe64HfBil+TBIPRVATtE5WVNaIp1trbHEemNLRjqmrJd6YJkmMltdNvceJjEEs/hHu19gHShqSjQVbGdM9UMMfEgFnd2UaGNVV/uqWDr2DIzSkfDANAU4eoiiAiYnp+XkwefDwAdrrWARSKKX6pFnq6u7e3gEMNztwr4nJ0DDXLuc+WCVX2PMbTVyt+brKfggpR5r0OFwsaim2Jmx1TI6vZbAUTFRZYm+Nfvm1hyRXZ71Jm4XIz8xCLunuYieqHB4EIsV68GBBVNe0hHJ+pnp3Q8sCc1YrR3mLqM/bM+gllOHzkWraDVp2WxaeFQdcyYL24opzFqlPl1tTKzmHNsvGDvt6x/G1ykwY3PZ3C4EjDKmUyGK2g8r0pazcJ1AfLyvr2w3J8f1rFocR63MwgQZh8y5qOnHNdxZj3yILQq0HCf83bN1/2b93EZtF6SMserJlgAiW0bXazRXxYKI21Q79QHX9MyM8ebgAxEkVt8Z3K2uLmF1jfQdq1il1J2BXapnVKduJyerTlawWH2aW1nF//rhj24y+JAubv2Ck3w4Y9nQdLp1fPj7d/DCS/+J5eYcCmNt9Apmq8lWCIEtYcz4eLPaVqGKagy1RkhHgTtaZKl3W97w9IS3AEpUsRBMZYtfxVKkRD6nhZIaD0V0Wi35goteweS7EOHkybuQL4wjh3G0WhHuuvsRdDCFy1eJZpq/PY+VlkSOSF9gQoQeOS2yIYGluwQBg4QC7YFVzkSz/E66doOCQLZLEAkmcMHgu9XE6toaluuraMcd5CJr0whW5ImQpYkdSgYmEfLyvlqpTYe2C4IQquAIiOihSboY+7sZjDaamIgK+O4zz+Cbj53FWIm2ORT387aLDCq+3/eK3a5sm4APC8sX8PZvX5LmQ6Fsc5rPutpjpPav0o1VANoFTAh8YNvF/QfgwwH4cB3gAyezWR3KPxxMgLgOmIUl2xlkd1UbQ5l+xaK2B3cCrQcDzAclUWa7aW0LeQkVk+VgLkAdvcZ1p92K9Xt+tieqTnU38GMVrXZTIn21ygSKkYkAmkVnWIuCTZmLSvKzuY4SfCgUo5HgA6+a1Wf+YWsJwWUDJKwthGsTz61Spg6PaVYETcIBoD4L2H91wYcsmOCaCcZiMb0ET6yzYEQKAGQX1GDfvEHfarCyunERLpXKiIrZOZIKT5rwcnou/t2WiPazSbMB5cjgMlRqh4FNzgRxwMU/g/vy5MRUwnzgs2XjZsxBRh1m6UkWJF01yE4lkGNikmmBKG29tTwuy3yoYiLTduFCxbvdsvbz+1KquqsPBPBBU6WLVtyQSF+jvYZOh0UoA0h3WOPfz0OwN+e2G80Hgg9euOynoGRYucbKcdkFj5nzBcatJjKcigjbPKa+nNXLUgFJzW8JsVPviqAc76XtO2y5M7YQ8xQ+RwQfy6hWKJA/gQIi5Dr7PaB08MEbzpz5IKTGZN2pVZcn+6Eu5iD3arENWXi9zX64z06NHUatPCnWvbNi5HIh/9GQ3Xx1wIdB+DgzCBtu/rDX/HdbvMZKdqDbCN0LaqcMwtbXmSQaA8IQ3Ex1WmiZK0w7OkTUmw8sA6ma7Da5Aa6sLGFllb2uDj5k2y7SiyGKSLCBrRYT44dUxSL9lMyHv/nhDzNWm9NsFkWBYAkT5gJJ9UAnX8Byo4m//fGPcGV+DvlSGXGnh1IPOH30GP76r/5Som8FEy+wBy3sDFRv1g9xA4lEjgIfCDyYywWZDx9/+h5ee+MVrLYWsNKaRYyGENKowD4prmqs7pkInfqL6w0JmzDIXK+vo1QuokVLG1UkzAKzEBWMAizWQ040Xp4u6bisuDHhJjLLayvkTZSMrg9liq2xry0q4Pix4xKEKhQq6MQltJo5HDl6D46fehizcw1cm52T0wVHIW7FqFHorVJVMELqb6VSFtjjbhhM+umEINGqZksB8zrFJdttuV3wdVYNvbdO2g8s8OTs3kiYskAWRAdr63WsrhsLQuKRnDYUnkt6XdmD1Q8+eGXHQQiOAQEHE7+kvwjQzufQimMU2m2Uuj1ErTbuPXEc3//e93T/GeDzloj7EB4L6V5soiJ+S6+zG8AH03boooGFpQt463cvmeaDwId2AB8oOEnwwQAgVotjaj7Ujn1lwQdPFRiuX5lbwItvvY0Lc3PoRhF60nywWeLVU84zPfPB7eKpR01wspwRnJRtrKXWJlKVCfUFj0lMy5hGG37C96mvXFT/HhqdGK/+7rf4v8//TElPkWBiu43JWg3fpvvL42cTyiTr84nadaGA1UYDr7z2Os69/z6efOIJPPPkU9JPYTdsn+Cks6T6Tmir0Dq7/6SVKgMfGMhQC8b2EiZHLshIBgBBAoHRoYSlvvawbnOvIrBA0MKTKQr0UrCRoMXU5KQ0Zkwgt4PGOlkHZN9ZywMTfa63lrDZBXFNoz4R9wAGk5VSTfsXg1eRq6WAbmzAbqeLtbpZeVLQbCwwGRirUNOG1+GsCK7bYgCG6jOZF2PjY1rr13hcuy2WG9s93LeejCO5IScuDum198+HdEw3LzkPxgGbxRPDVr3B+7id8vZAkGtlSAPcwx+KJK+tU3ByHeSuOViftsYNmf6ZfcKBB7ckZdHEHSJ47/jHRaJHJfaDYMCw8U2qqOFFaYiMUZukqO9LBSJN6IFgvvYoCkeyIOAJDvea4BhlFEV78FNhUfuCLMXW9ZWsm3wQFAmW1S5gmYR9OV27epijMpphzyYoonYA6iAV6HJFXRHawNKxqgXqUXCf5qZsRRdf/Tz2s5WK87Rf8yHteU+ZD9kY1O59JtobQt/e6fH+aT4mW33+do4fHS/3VYvd6SDoPsgRoRdLqG9tfUnzmbfa9MGC+0V6u70kfwPDi8F1eXAG+/3Y6TqQHcPtrAHh+IR9oGAwaD4M29uMOZvqn3jrkuUOXDu044XTtijRppIxMU3zgaycZGWUY4V9L2M/Oyxj20TAwm6TrU1KOA1g0tpP4KHHuN8ACFHx1b4kjzXF4OUyW+8mEaEYaquj51EK6mVv/2b3YbPP2mqtHrxfNirpXOa12+942ZyztmfGyBfZNm1iqs0mraOpI+NOLpmcPGi/3cDJvEcfbQwZZyJZeMz/z+PQ5FGBD3Hb9HZcsJQTw9zMfP8NbSf+7wSk3el92OnxNgf697C9mzMnDh21XoQrC9fsYj0z9v/O/q0Hjg9GOG63x6v6bolxKpBo1jKccGbBySSRTgvBezeg5kbFMcEWE8bKi7XAv62/dlLJ7NrqMlZW6Ytu7g99G5qjmEE0hkgi+23InGBbQqlYw+XZefzvv/t7JeP/8wc/wNGZGUoMCy5gAEe6a4cJeD6P5UYDf/vjH+PK/Owm4MNGEU3rcTShw41s1nSRTANeAgptrDVWMDd/Fctr8/j4i/dw/tInaMd1tOI6oiJdL0jBMxYEH2wyDtgXKUtMUoqjPNpdIqu2WCpQCcsmQQiLT2zSMZgWUyVUpxmcylYOecStnoKM6akZgTSkDvP3wi061v7Qy1Vw9Pj9asW4eOGSWj8OHz6KseoYDk8fUcBuD51V+xSISJiKc8QeXAbgtNFUQEfBt3aMhcVFLC4uYmV5WWCEeucY+HMBzxNwMHYCmRp59lt3u6i3mlhaWVFFUv7Coj9nLDxlZ+XXbtQ5Yzi41actEjqnYMEZM4hqt1Ho9lDq5hCvruPw+Diee/IbeOaxRzFeLhn4wLG0CE/vV7A1ZB/coxXvS/2Y7GKlJE3NKQ3ML32Bt377UtB86FjgLxDSnmklnZpB5nYxOXY8AR9yoK1aP91suDDel3rpe/rlLrV0eW5ObRfnZ2fRKRQ0v821wsMgr6R2kevGOFSr4ZlHH8f9d94F1bOVSZsrgmKcBHwwJW+HISS2pxhoWIBmlzYcfHg+Az7ECfjw5ONn9cx6f7tJxRIgzWOFgpOvvYZz758T+PDNp55Cj8yr8Ix4Z7vZyKUpRDj9/nHeMpbNrKUK71yVz4Rq2ZZAgJUJujEUrFrFtYRApSv0mx6RrUN+RhSAXFlZVVVqkroREpc0lgVbMvjZjUZTCRcBAX6HPR8EfpnskzpdVwsEL7RKhwy2fwikyAptWcJHpgUDs0TYr1LW5zEZJcOB4AqtOAl28LMXlxb0u8lJggwFLC8vmyhlZQy16lgiMOk9yWm/vw/xEAXDUfH/yPsw4oWdHm8h7JAEMvtrsyz1DVWBfQAfWMW0sWI73qqqxvZc2DGpsn12/ifphCixBLQJ2nC/4/2l0xLvEwFyHsD7S5YJx56V/Y3tK9mpOzqRSoEA+34yDCvVKqrVstiK2sM6rHIHWrcANVsfeb9NByJt+7BkyRsNw9YTnvO+EfWsytCJ8DNso/LANOReofORb6LuVq06oeeg1WzK0cyqmDkVGPgj4IEsV+ma2LpC+vgw5oOdBGcoQcGcqr3j45PI0+xaLY2eBY5afjebMztI2LacrwMH7Onx/demZFaxUk8tphxjApm893K+yDH+sTYXv+tWabcUdwNoqH16twFJqLonuUP4+CRPyHxdJnegblgiatFHyU+7FlzA1eeAA8EJgpaAS4OqH+5GEd5pSMAAkGavOXuHMRmPUOtSiPmoRRD6KMI42vdo/LPAjlKidKNSbKJ/25hmRzcBOTKzncC8ViC7QVZ0ZXt6AJG0IwVNFOm45Wk3O6E2cQPtsjlZWCeH5XB6vgdzuMywOF6U5Hl7cfzm88qYzabNx9iAMTfnMgvIXbSsoCoAxl3xCEQaC36jNpHdU1v3b95P/9dlrjdYDcsomAXr0I7H9WuiOo08gmi0ppnbbA9piUuAiHA/7CL7n5/rzcv10YO5vYMPQ/L+bB69i+8+MXM8gA+LV9Pn2Z6WdB/ILqLJk5c5ZofHK9lPAtzQJhAGlxV+bkyNxpqQXBMkMgBCVCYNEMEC3iD/OyexMIIPFOJiYEbaDnUMDHzI6kck3oc+S8Pn8DPInJjW3xevzuL//P0/olwqB/DhUAAfcsZ8YM+imA8EH5z5MAp8QIb5kOI7WebDiHUxPD0h6OXDqepN1/p24zpW1hdwdf4Crs5dwIWrn2F5+RqW67Nq0SiWWPkHIjlL2AIl3SkKIartwpI9LcDBMYLjrJYGF63KrhtdcwYxpkkXUb6MqalDmBibMjYEA4EQ+LGSzZ8W88vcNE7f9QBKUVUBxKGZIwp6xyrjUu8NN8JYKqHqYQvxcL8onpuqPu1Ygf/Va1cERLD9ocuqJRcmQ60EQhC4KJRK6ObzWK2zSlDHEu3wOl1EbI3I5SV6qA0nbDGOUAoSCyCEAzIJE4KvifnQFvIcdXPorDVRyeVwz8mTst782qnj7HBBxD4ualwQEecUppjObfrTDz6oI13MBwcf1HZBtwsHHwjMiHZrGwaDyk4CPlDz4X4Y+JAVjXLK4m06iKEeyzr9pfk5vPibt/BFAB/odmHK9BnwQb/osrcKh8bG8GwWfCBNgusGExVt9KZF4gmXVXSYtAVA7AaBD/6cM8BYFvhgzIennvgGvvn0UxLVUkhBUDq5rQ4+BNaGx4KD+5DvycP2rQ2xTxqYcH9w60uOhztCKPlnBUJMHBN9tGCH4EOa2LH9guwH7llklMn5olhO7DXNoaKhBJWUeYICxSJ1HRxU7ylJ5XEEQBykKGldcvDVNHx4HjzO3SvoKkCggc+N60HwHLkHMgkmqMHWQwY9TPq4Z7DNhJXziRpBdgNKNHSaSyHhDOCzRXF78HyNTMKGxBh+rza7j5vGJs58sOsaBj5Qv4hW3K24FaqT4VnIesonyVBo+3NNoyLbcyzGIBDEueOJCu/rxITpapjYorUcpAnT9sfSRSRdT4GfyblDhmFdWiF1fZjph1h8YAC+MXpUSRSYznljSdde3MqtryCnHmbqlzAmc3FVCb0WbD5zrlqibICEibiajo9pbliy0T/5eA3sic6hWiX4MKVYwjQfwkTd9ZwZmIc7jGeT52S7a9JuPn9g4JO9UkmuxUPNRlNtpnTjkTh5YJsk8HJwG+lP4MMHXw/4sCsxRzLhMuCDp/TBwtJAUNcsSYXINXTBVrJfi8TX5zDLE82LkPwnemIbZzCt3o35kAIYLMKxiNmJW0qKHQzMsoNkWaw12s7JE2E/dwFmQSTUWjB8ggwBdB2eSPALs3P3e8X4SKyHLkXkc2Iyj9UmUCyU0jg5O/9GzbHN1tdRe+hu5uvgs7jJwmGMkCDYG9YwE0peRjOuiyHLOe5jbyDa5oCGtcvcvJ++s8nsHf6ccq3ivOBeIXbYxBQqxRrQyRTUNrukYYv3Huflo9axFLLe2/FMwYeF2SGRxnaihuwJDVt9/fX0tQTh00s+SQJIkOsIHYrZy8aKULOhRVTVKJujRs2TyIt56orWWuOmX0K5Qo920k2XFRQa5ugVpCx9xc7LknJu4Dm1JUxOGvPh0rVZ/O0//NP2wIf1Jv7279h2cePABwUUiWK10XY7vTZaHVYP2qi3VrC4NofF5av49IsPsbAyi6WlWQm4cJEvRMYqYGBPgEdGkqHS7+0eYgoEK6wkgcwsVvKglSCaBeZTY1M4fOgYCvmybGN6HYIPtAMqotehFgK/h/Sww7j33kdx7MgJFAplLZjtdscsiILAmt2LVIRLt1h2RMN/FHB1TcOi1W5haWkJly5fwrWFJcS8DrZyVCpqk6g3mqoK5UtFAQ6tbhfX5uaxvMrAPEKhWBAzQkFkxn5TIVCglgqWcBAiadfoglJ0BC6oiVNgBb/dQ67VQi0q4g+eeQbfeeYJlHJ5FDlxmVzlKHAauGZ7+yzvm0/bOfhAzQdbnPlzAD7YOBhsE8CHt36DL67NifmwG/BBDJQtwYdQrbkp4EOzH3x46ukUfCDg3Debg0aLqqNWA7WfUavD4L41GHGFPSe0oUhziC1Z6+uJMCOr1xLFyvm8dFjS9yv7bu5LZB0sLy+i1WorQZQWAxkqeuQ7Sra8993ADbaaGdtLzKuuaURwv1P7SmBJsBWNt4LMNVuXqdfQFPjA942Pj5njBdtHKCy5umIMjMlJFQ5Wlle0BvNaeAzPj7kpWwvZ3pFUjg3R9w0xI5Y2uKQMG9fNUtqdHr/Z920Wi/THIFaQGQQfjD4tsEngA5kPBB/SyqYJNXvA7yKGFmdohHJMfKuoVmrhPqyaIHOBDgxFe61a1T7Be8QEO52nO0v9k+QyWF5yTlAwlPdxjWBXgw5XBiwkQENwUnHWjLUYcY6Sgeh03xu9TRhIUCxwLGoolW3umW4KNM+l7RVTPJvsHw6sFQj6wYd+0MaSuE3Ah2R4h2Vgfs3D5tBOj89+1uAatFW8POr4YevZVueazidvkSEjVO5xjVW0Oo3A+E1FR1PrjOzYpsn6Zivq5rPGQKAd/YRWhn5gLnyGTon/7Z/pLRFWGc7aVCZsHsVmDgAY6UBi5kmi6kIYG8/Tf8OY0uYhEBWLagGWLp3brSsvofNEYL9lKQwh0zDExPUcHEDxOq6Nu57tIZV5MU8CWKHXA/jgDAsD2gqyZKY+EB0vpBHAol8AGDfuifthfg+bGZn57Ykd72zQfyEg32iuY62xhLhTV8HEAQcH5Tebb18u+JDOX65xbq/K/Zdx7vgkBairXCWR6xJ82GrdGNw7btbxLqrq378ZouSvDbsrw17r4eQhZz4szI8AH4zg2//DD3OEun/jt5B58DU/3l7TI9jHfOBnGPigSSZKKmS/WV+3FowAg4bA0xB+KoRGxZKEDk2sBSiWTLCF4AOrA2r1CkhpYpuTefANkeIGbuAD2zYcfPjhP/7ffQI+hEUr6GBYo5gxGCxhZmtAWzoOBBY+/OIcZhevoJdvY27+Mq7NXpYqMlMZ9gMWch1EeSbCNrlolcnPoXaD1r6k3yh7b7m4m1hOIUfxsmlMTcygTPSuR2HFCOiwF40Vuwithj1oRw+fwMk7vo4jh06hXKohZg9zl60yfCh5bAjsRLnvBx+6nCtD9jSeM4N6BVZmBqzKyXqjifnFJZy/dEnAAiusUaksoUmlDBGDMLbLAPVGAwuLS+qhJguBrRkuKqlHLYhSurCkUNfAgnAQgmMmFw1Wbzo59FodAyBIH2+38cDXvob//mffwwyrnWy1kE0GhVbNxu92/TkAH/bmzt6+4EMBy3UyH97AuXOB+ZCAD1yTnAGVbrq2Z+wx+BACQQG53Y5auJiYsrLNPwWysgQ+9Pc9GhPPKJ/G5u1JOJL6Ckz0+F4m/PJ2D4KELvzImWHtHXaMLTW2ntHbXfbAMUUqK0o2eYxVtq1yRqCDbRcEJPgZY2MV7ZlraxSWXBO7guADAx1nSHBvVKsgoISQf7T2dgft59L+1OEzeKdgwk6PH/zW7Pu3Cz4M2hOGvZP3K7RdbGQ+OC2aAW4Al0JLpsJITwiQ1z1h4Kj7ucb4Io9yuYhKtYJSke0WsYAm/vHkP8XyMhXPJMEaPtJZ8IFzyMEHAu5rq4yJCJxYUmZUXmsZtD3c2BAmruo95IO9u3uzRm38FM4hMiSLYtjILs+FUzXP2RISbAONxGqiemQGmjLSUObD5uBDSm/vp+uOSvYHY9ZscJwN9LcK8rfz+f5dmwEMOwUfPLllPGYMEbfmk6bL+grqjSX10NtPBmzoYz+EuNuP2m1Icj3Mh74JZCdgSWaOq4dNAAAgAElEQVQADy0YE+PF7gw1FLLtOfYe0xOhjaVZBYsp5mwGsX+sUDmss8STWtMY6wgE52cwVq7WKgbwEXjoWGHUnW34DPrarJgwrNM8G+luBCAz+/xb8TTTTpfJRazYFhixAmdCQS6wQVSWyRdRKlTU1kSNINYPJWCpYRiVk33Z83vYWjMcXDPCckFrBPOS1fUFNNsE21ObajEIEvbhiPXzpjIfvO1VszcDxFlxgXst51+rFUsbanp6GoViEYgD23ToffPndrN7Onjtm+Xlw8DvbF6effj53yFXT7SCsuezG0xgI4Zw8vCx0HaxsDBiNxqOWgx9ipOFbhhYkSJwya3q62OxRVR9P/mA1oMBGcWc2B8YKxDzvicX5zAVWPclN7sWHi/KTotesdner43MB2a3quR3oHaLBHyYncWP/vFfMpoPm7Rd3GDmgwuU2SLmqtEGqthDyV5uqkF00Ygb+PmLP8cnX3yEmaOTOHR0EtVahKXla7h65Qssr8yj264j122iUjSLHwZl9h0M+tXPEhbObJXP7K46nbxQ16NHjqvfrN1UnQNRvirmA/9Y5aOMY0eP4+7TX8PkxNHQr2/JvwRzckVFHlxDJLYSfO1NOM8S/U7QBhk2MbnZeoCWUFTzZEHEmF9exhcXL2Jubt4eIWpB8Lu0Lpg1XT4qYGWtjmtzc2qb4DG+RTuazn+b1Z7pR6jdwhkQYkWYACUjQDI9Oq0YoKMIwYe4jSMTE/hvf/LHeODer0mAlP4cXVY2C9FB20Vf20WG+aDugIO2Cw8Lb0/mA8EHMh+GgQ9suwjdx32BmbEfkkL1iN1qe79OnvRAVzcaJ5N3c0gygKBE2njB2h+sIp7SPbkWZ+nuTKoIZDblAMQWviCeW2RPJ1s7jNnAv7l2sV2CzAYT37P2GYr8Mqll4sofgguspBOsdFYQ9Rp4ju0W7TYpIlmV8waBDzLAqpWq6O7WSmJil9ZLWtA58TPJOGOfMIN4E/jzfSUdva1ordsb5y/nKBM2ddAhXJuU6535sG52du3QdqH4Lgi2JsNhob//mP1ZXpogHEPee7YeMvaIiqRoUwyRIJBZrCqB2dBZl6l4ZsCNDSFkBuzypLJYKqrHm3eTukkUczRQjCADYyZrl3QgTXtipgrb7yB2Y++LWJAZIMEjSKtYZtspsqyT0POsMR8mDs7fj2I+7KLyfmOH4IZ/ugGgBjIlmgVqYcmh1a7LfrMdN0Ki7DawphPh4KmdZEpP3wIPG31NuwEfwvPZnymEdNtbJPoqTw5MsNBIkXNzCHCAV3phBHuDboO3kTkrxJCL4a1HJlxOwMzs2xOb3LyxzZJuCZ1eOI8e9efpSmExOIEJtQKz0NUlwNayQmrQrEu16+yZTRkKaVWZz0xXukuWK2n5CLQHsokpqE+NNTLW2PLM4is/SiLBYX/a/sTbaaV6s0/e7LOGvW/48SmzwRnuHTTay1hvLQtsNTchW1QFpidA2sbvuLnMh5A36TSYZHi7uLFSpEtD4dFcJNYh/9hFeJtZmhv3X8lO79Fuj98sx7+RgpOHtwIftj+dt3tkKu2UpR9ZqqfbJ7Gc4FWsqhQfav7bWix4E/v7fqwqZEhvB81WXRRU0iqLxax92GjwgQ8wmQ8UAqGPNEXe9gv4YA+aU8+C8q18s6lJQ2eLPFpdddDj8sI8/vGnP8GFKxdQKOVQHo9w5NgEjh+fRq0WodlcRX15Dsuzl7C6siS/93KlgFIpEmuCC2chsRdysTjT5eh2CygXxzAzcwS12gRyvZJ6lqJcCblcGd04L5cCetfeefI07rjjtHQdiPy12lw4isjRq5ush0LZeqpDoiHQQewHimSazE48AnzQHAguHTYfjFLHDYC6D/QmJ7Bw/sIFzM7NWZ87wRnOKQaJxmHW8curK1hcWkKrQ3HKUOUM1UgxKrLgQ/h9HwOCTS9xLGQ+kmVrF13Sm6kmn8/hm0+cxZ/+4XdQ7PYEPiCOJR7m4mDbfWZupeN2zXwIcdAB+JCGhbc3+PDmEM0Haw3rC0pDe0TKfNiLpyEFIHy0xZ5aN/YBfyrVGspB/JEgdloBTyns3uvLIJXBJ4GBZmNNCSm1F2QtzFWNASr7spukndPNqSeWQq1WFajuiRkTYopPUsiQv+Pr5pJhvcVZgcxatYLxiZocA8ja4A9Fk/l9BB/IfhCwm4/Mlq1KS01zFSDjj/CDAvIBZoftwbstg+7Fvbm+zzDwwfrJLecwtwsDjjtyB1DbBcEHDYG5QZjXfPjuPnAgNGLLSaCISpkAj9ld8seqnmydaQUhRY67OTHZOKYJRnpl/eBG3xUHoDul1kCtjNT4qJQqsm+ljoi5XZi4JO8rATOeB9s9VHFTqyrjBJNHFrP0Rt9WFnM4r8L4eb6mpy1p8wzVaheQE2PDQDIbKo8Fs9W6UeADZ7F/3/XNm1vx3R4Hp/3w5pwWd9elmca5YG4jRlu3+Z2Cc3bNoYAShFl3PA67AB+kMGO9tQM/YT1iXJgnk9YsJs3RzCzepS+mdiQDDOy6gm6AX0/43ITVsMnEtzXSBM8NfLBAxHR/ZP+jf/tYZ9dGH3cy5wiaGyDdkR6bgRAGDvG//VhpsPS1Xdjni4GtPNBe96WIT1SpFAQmyyzy5dBpMedh8bCo99yovvwdz4VdviG9T2myy+U17q2j0VoxRmAnNmZXjkLQxupxN8TBiaT1/kavdeFa2dZurmM6I2Og6Ms5Z4vKXanTMTY2aQAyW4zJkJa31006yV3eF9/fruPtI9964tAhAx8uz7Pt4ub8ZEkqg31o7m/OyeV9rlZlYqJtyvg26VLUM+SSaLUZcHHRZQWKIl/t0HvrN7gffNBi0DULp7jdRUmUmEOICmV8fuky/vEn/6Yg4//9i7/AicNH0GvFyGl14PyiakIQnLzBzIdEtCRUDiwuDAslxQ6Z9JLW0+ng9Xc/xL/94peox230Cuzzpn1NB9VqHtPTVcxMjWN6vISxUh7N+grm56/h2rXLqNeXUIi6KBWpDUGwI2b/AD0tkvYOKrPOTJ3A4UNH5GjRaVO/oIwyWQ89Wmt2USlN4u7T9+LUibtQLVsgzOBA4o6k+squk0EQmQZ8CKnbYDc4UiuC0d642dBJYtQCoqAqTAYHI4y+TBNMIvwFtV5IB2JuDk0CBFzNqDAfrAJ5J+nkMTc/j6XVNeTydMswNX61o3BDCb2yCjCDBkSi/RCACVptcn+KKAjUAbrtNr3vkO/EuPfOO/Bf//CPcPrYUeR5jWy/oPWq1Hpvz5+twYcLmpMUxSJTSYg2HRyUL5BCGqHTjjAxfhwPn/lqCk56+C3wQW4X1HyYRUyr2qAn4Kuab3z6u9NWm8+zj52V20W5l1MrkCoBrvlAcToHehVwqqfBxGJHlRPCsnc9bhc22w3kW6k38fJrb+CD99/HN84+gWefftrWAh4SWqr8eGMyhgBwQ7C602co+wFm8+wsBn5PJ26rhYEgAdeKcsX6+F0A0oPJNNDw/cjAATo11evL0tphz3ClbO4H/BEVvtuVwCR79vlvVrT5+XRVYgDNZ4evs3rOZJaiZtSQMBAjddAgI9DaNypox0ym17SPMUhlSwatic1FJkK5VEG1akKIVgy36oxZn20EH25l4EHzK0muMu5FDkAQfOA9Wl9Tq43GXMA6/9vtuz2ItOdCwWR4RvgfXKtkhxrYd0xYnJLtdGBbA21+JfNYH+uOYpuADw5yJ5anlggRrJoYm5ROEueG07+N5m17Fudtiy4SovsazbzDBCqfFd7e6TOzk+N90/ZKdQo0cGwk3sqigpYCTzTCc5gkoxvBB6Ni8z0E9SYltsf/lg7VVxR84P12kdEs5Z/zGIVYwpPU2OBc4ZpCsMracxyYsvtq65IxdZTE7zQf2gR88HaxweRS61C3YCLlATywYwxQYPuEsZuZYBN8MO0VzZ+k7aLf0aJvliYJuRftRj9vzpLQshjaJ3R0EBk2tnH20wdBMSdEOEhJsM8KeRxXsiHYQmDPq4EUcrAL7UbKRENO4cKXvEduTa1RyRekNTNWHUceTGh5gYy/qU10O4IPgW2Yb6HVYRubOVIxvuccEKM9aUPvB9M8Z7hZ4APvX07GCFagcE1CsR7ELsyjGNHWelJtFwSGmbMR/pfY6T7/ycbze3mqJw8nzIebCT5kcKpkobM+EkeydMFuOePbd+hvSpFKp7fQgjFWuwWtOuNOg3XzpLfKdAUssTWUN73hWotF86bS+TgOHTqMTpzDx5+fx09/9gsFeP/j+3+OO44eR6/ZRo/OCWpVsE+T28UNBh9G33Am6rHEEnPFKlaaLfzbL1/Fy2/+Bt1iiX485hlcYArTks5DqZTDWLmA6WoZh2cmMT1FgCDGwsIVXJv9Aisrc+h1GyjkY/RyTUAIIwU/c6iVKTB5Ugsg20kLhQq6cQ7dNtstCigVx3H65D342j1nZIdFgIIbScI+VcsDgQgZbCEfFQ14YFDdigU+kLBJzY5ypYxWcJ/Y7oT3Dc7cKAygWlxZxqfnz2N2fj7YaxaVdpmNYVeJ0OpKHXNLi2jFtgkUqEavQJ8WkUzO3AooIzrpbRgMPHmeVCFmXwevja0wHKB2C0cnJ/Cdp57Cs2fPmh1nMLTyqtl2r+1WOm5r8OEL5GkJmwEfuLkaG5HgTLbt4mmcPvkAcih/pdwuBsGHF3/zpglOsoVISU8aI24EH8bx7OOP44E77zbwwa1zQ5VXVTBnln1J4MNqo4VXX38T77/3Hs4+9ji+9cw3jfrOZymIfmWp875ib56ybfWUeJCSHufVQNcF4t987skckI1ir2cWh5WqgIIkMU/c/dIzssA1FhhAtyZW1gkyknHAfcQTRLYQmqNTQ9UcJrLVYNHIoJs/rGyzTYPnkjpgmP6D6UesC9wgY63RXEMct8xKmc49sQW4xWJFrAm2YTD4EdBgpbUANmXPPTsmW43jfn7d7nHqmhTcUhLwwRw/CD50WV2UYKPZEpoi/cC1OfgQOrD9qUudQULVOMlOsnPMZ62XYTOvKTDd0Jex6cDy3k6OTYqh6T8OcnDe8roYoKeJqB0l2JwI5E2znxusGgi5Cac8/AnWb5OwbBB8sJ59xmiM1chOZc97DlEArINTy36eltd1bj5+2b/tzqYaF+Fe81d5gk2B6dJLGVcEIghCGAgU3ONCQUsMLv5PtrM7/Nkm86GPYcV9CSW138omnbptEdtxCTREYoe6lfZGMLR/DmWBgezz2//78B7v3fPMdNAiMFF3zE7I/nG2VrV0nLwYmN4Pjq+5T6XMB+qzmVWks5Vc18AEY42dlfYV9oMPvBY6wxF8pFgwqJvW5byPrO03mG+n5zA4P4bNnR3e5z05fPO5nMaOzAW7Kp7SblMClA1zF+IxBj74erqxTSt4EuzJGW/1IcZ8SNe3LPigWV4yjQ7+TcBIRQFqFFplc6uP/1JfH8aK3KsTOnn4SGA+LFzbet7yW7ezDg7uNdlnN4CDG1EpuwkburJCMOCDIOCB7RcMwLvmb06/aKL9FFjq9lp66Aus+vcoDsP/ZkDHjb4ffNCi1svLeYFVo+mpw+qrWq+38NmFi/iPX764/8GHLhHuLrpRBZcWlvAvP3sB73zwEQq1GnpRWNAlqBoj12ujkOtxy0Yp10O5mMfERBVHDk1gfII9ZPQtX8Ls1QuYnT2Pen0BpWIe5QrbXHqYHj+MYzMn1esat3qolMZk/RO3WTUt4o6Td+OBrz+C8dqUtCHU+6SCaw9RZHRMJvhtE11AoWQtGMw6SU0qRXkUC/y8tgJ9XdduAiYJBfe0mXW6PVyZncUnn32KxdUV5Ckix74xtqrEselB9HqYW1jC4uqavY+sBNl0kvVhc75P7yFUbFwHgrRWbgRk6+l6RNOJ0WMPdiGHZx97DN977jnUokjCkxT6vLWri5svP5uBD7/57YuYX7xozAc2CgVBWFURs+BDwnw4AB/IfDDwYRadqCjwwXrQR1lt7nfwIY/VRhOvvv4G3nvvfZx99DF88+lntA6k7VdEnrP9yAGMHrZX+/6yrV0x+wFpsukVQY6oRGZjroVNrIdkzmjtbIEoh/3EmA724+yBEATlSMFflzAkwQPqAZh+Q0VMBr7PhAkJQFCYkPsPg5SSPl9OGz0ElwwTF+QeRncLVr/5Hmo88LNY3GYlXwm3qsMGvFL8kPoE1DFSuxvyEibzZ5OQsJsUjhy2HY1rJhfa1n3YxfGbfW7mXBVDuO5DYM14YM+YgKDOWn1VlUcXpLYK7YBwWPJ9nuxkq/oeqQR9kuTYIUDDqLaLpDd4uwOWQ7FQRLFYFiDlYBYr2gSx2oENYRXcrF5TSKRuqgibB4vZa3Nkx4O6LNLjBOTBhMLfT1CNhR+2n0wZ+EA7bwaSu60e7uX8Hohx+7CWwddG5YWD8XXf/Mu+uNV8IbBPAMLmosXBVnU3txHGytYSwDXWKslko5iA+c5/RmtuCEZyIUYL3gUskAXLFl4CpgSWpN2WJ9vBmDGqDoe11dZXP6vBVu1hNA3+LiuKl23v2M7x2e/ifw8K7A1+/uAct9bhrD2knb+tS85wE2Mqblu7Fp9dsr3z3hrFvdCeW/6tPSJflK09W+uos8b2C8bYlmgrqN7kXIcJF6oq0Y9f7UF+Z5NuIFfsm8tCyLZ1rvSTI5DGtZljZbpJ1ABsoRBZq0yfRkzIFwZX5Z3P6e2/Q0L5Im8TXLILl0QA71KR7MRxMR74OxYG5PJDkI0tQzdi3ciua9f5+cbSuTEAyR1HgtvF1aVrGUpghh6YRQY1qUK/0nYQxBHHE13V9Sj5D5LhoZS3GQ3FWRGmZmvgA0Ulrb+V4jpEdZnQMIEMwowKKsh82Bx8GBubwOTEjCbH2moTV+cXbgHwwWwz6SDRQoT3Pv0cP/3FC/jsyhxKY+PokVlQJDXLHvQ8LUvpCJIDImKm2pzYR9WVHsT0dA3TUxWMVQtot9iScQXXrl5Cs7GKSqWImfEZTI3NBK9htkmU0G7yM8s4fOg47r3nDE4cvRO9XgGdNh+wokJcfgcXXOKDUpHIFxD3clhvtnDt2pw2o3IUYWpyDOO1qsAHQ4CHbRRbLwrCRNl/RxZDFKHZinH+4gWcv3QRq7TTK9ElpYgmmSzcDItFLK7WMbuwiFabdnSmGK62i6RDsl9wMmm9CAyITgAfCHZIAIpU13YLveY6Hj9zH/78u9/FsckptV0UQ6/w1ldyax6xKfjwzouYWxzddsH1gEGItV0cw8NnHHwgapxV5+/vwb81R2r0WStoc6vNAD6cJ/gQ2i5cK8VC0qCVw7+7MQ6N7XfwIYeV9XX8+o3Xce69c3j80Ufxzaef1l7gXZDGiMqAD2EpcCpq38j1F6IyL414IVlWLGjQUar89QfebJFohP2FIILowKWSKlCW/LmyutlAW6Bvayr1h5xB4WJZBAsIQrheANcJ0eRbRok2EILuCRSrLAtc4mdQh4J/83dkUPBYWXeK1m9BGX+Mgk3xQ9obV6RNQODBRJWDvo5O1BK9FNfdZJyGxh1f0vFJMjLkpJJTCoBckrsEvQd3u+h25KAl8IGsPuUlBjx4cpAmPT6VsuCDRjpE1h5lD55Pv5Bi2mM/mKTsXKvAxFjzwUmC6yETGCaX7VQHK7HVzJyXnMRuTBA5fBUbzOwHgIdE38HH1gtP6Y7r42Z0Zmu7YEssY7VKeUzxhUD8jHvG8HO5CfPVK+bZ5K0vCcvEzVq0Q/vNZvH1bje1MKRGS7cKvHfTEXTwNgwxIdieGwAHCX33icBv9wS2Fvw0YXiuTZHWTmo3RIVqpoXCdjK755nna1CYVeeXFWz0c8yCFdnfZeddNp4cdnz2erNZ226em/Q9gikze46t1Va5t4Q6sNxoTV/w59R1jxhL2trNtZzU/VplDMVcOYgZUs/MbaC3e7+yW2RmHmq+Xn9+Z8v0wPzexanxLdKryXcRqa2sq3Z6ByCkY9OnD5MCUzcXfEj3fjKgDcwzF8ZKhQLFXKusRcxAwLBX+3wfHPMbeR9809/mfVZLojRQhsyLHX5WEnCE7z45c9JG4NLCxT4qUboBD6J+vqKOsgBxBC77wPYjXanOjAeY/llOCx0Gm7GS7Siq2bGoSiXVafZTMdhrSPeBQYX63rjhhr7XYeADr4RUPgZsY2NTQqfY79tq9bC8Vse//vyX+5z5QLeFDrFB1OMeXn7rbTz/0stYbrUR1cbRoUgPqWxMpklnRxeFXB4RWyH4kPDfBWMlSMGi21S7xdREFTMzNUyOV4Xgtlt1NBt15BiAd3qI27TqLIjK22i0UC5W8fCDj+PUydPqR8vpD6sStEMNiHq3gzZRNNKNoiKWKAh56TLm5xckplUqFnDs8CEcP3LEzjcJCHe2anFG8ZwFTLW5mHOzKwl0IADxyfkv1H5RrlTkjEGAgeDDeruD+eVVrFKpPPTaKgzKWG4mTheB+WD/DlZ53Txi6USY3zTo2hK30a6v4mvHj+O//8l31YNfUIJ1awu6bXVHNgMf3nznBcwtZMEHPtNMuiKxRsSPUdtFhElpPnx1wQdura758OKbZD5cSzQfRjEfct3O9sEHzcMvQfMhn8NKo45X33wdH7x/Do89+gie/saTAh+4NgUudd8088Rpd3Dk4Iz1vYlVKGsNEzk90O8VO4VWK7KvuLc4SMAAQusVAUyCu2RwyebZepfNgcjAUwbbBA3YJuF0eAbfBBHs/WRBMADl3sX+bLL4LInk6yZEyYovEwbS6blWm+gyjxPIKQDZ6L08B7ZYyEqT5xRAdy1H1PTguu/Apxau3VQ5t3r6v+zXycJzrQYLgmWxqQDdtB0UvDbrYj4EA2XT/kgYE54I+bWkCXJChUuyicEZ6ewXT6QG4yD/zMAM3GmDvbcUKhi0WMxbL1I23cb2ET0/e/PwbHGDs+BBZtySd4XEMkkqs8ekCdcgYMP5zN5p9rgzoC8VK4oxDDxMrTsH2xDSkx0EQ7L3dlRyOQrV3OlnXc/x2XPIIhvZz+yPlzUPpKth890AiAC0yvHFBFJt3WmbHoRsWUNrzk7nySZtF1xvuM456ODrpFeGTXcmaIB4apG0OA0+h+EAVfl3CggkiMzOKv07/p4wr5JqcWgl9zEVyO3ilSYgzISabDbegxQASkWXlcdTxoPJbGlMoDLdLnJB88RYXZ6njZ4Xw6ntu8nvBieI53eD92Qwv/P7OTy/G0ard8ax6tSmuqb5ynnLgrMEQbPuOF8C80HaNbSCDa3eKcDGIkVZcYLFBs7AMYBChXad/zAWyHby7J3eh1HHj2L2GOCTxvP9eXz/RrDVHNj43acO32Xgwwefv3tTwIfUZtNRNkZGpMEbUjZ6SbEqj6nGGvhg4jOmSMuEldRDtl+o0h7QQKI2qv4MYT7wy0jlY3JaYh9Vj16sbfS6eSzX128B8KGHDqlbuRyWmk08/8KL+OXrr6NbLtErTvRsAx/YX2QuwiID0YM7F+nf1ufKhK+LSBQvtmfEKEZsqyiqLWNmZgrTE2Oo0MpzdQkri8shmLYa2p2nTuPBM48IkY0D44FBgu6r5iTFBXtoUzCULQ35CFfmFvDBxx+bcCjFBjstHD00g7vvPI1apazzVWVqhz/SWmL+0uuqrYLWmhH1L5CXrsO5jz7EwtIyimW6bZhTBcGQTo72f+uYX1xQJcmSjyBA5EJEGb/yZFFUiwelHuimQfCB/2bPdQf5Thu9ZgNHajX81z/4Azz98CNquzBRxZ31++5wGL7UwzcFH95+AXOLozQfjAYo5sMB+CBcPws+nL92TcyHTTUfujEOj5P5cHZrzYc+8IFLsLUbDWUchYV5TwQn8zksr6/i12+8inPvv4eHH3wITzz2uAJirUrUTJEYT6goWIqlf/SnMzsN6v2xyOwyoe+fAISscylU4+BgYNkbyG1OOgLIAvPOhG5Jn4zE7CJbwxhRRhOVWnrXwAWzb7ONnO+zgLxftFDf0W5rH+NnWVuF9T5ThJevcQDcEs7GxIJbf+a4l5VL1Hdgm4V9n+nycp0lIGHXqRaXhNe1nUQsGzjeqOMHl61hiddWS5vrWRig5O0WkiEOCZiSrg7bM5WeKahVD7ziPYlAZZSOh1ROB6ux2VPqqxx7Ij447zwRyjIotroue10jIoAr/WybhwEoV2wUwAedurFcBs9ke9+2m6PCNyXJ0OBY+rVb0plFRNL5aIBaNsG0qiFbFosollgUseKGtZ7xmXUgba8Ag2HzPXsfh2Xoe/XdW61rw74nC0xwkTBg09Ycr6Z7vOfFDwNcuTZp3ZMo8S5myhbgA0FYY6/YmFkbBh+/4HAiUNRe9+YbMkjdMaV/FloCmtK2NhuL7DoV/lutTsOS5ExC3Lfs7BTkGPzO7HMamHFh6nC+U5DStB/Y4ss9w5cea7fwtgvdS4rj5+j2QWv7slgjXLXMG44aH1vNi+y17G0iac/yKPBhJ0lyPzBh9qM2Z6yd3h1J2DZkuibpWpGNGXaKoO1mrfM5RfaVrWeKAxKXFrZ0kzng8b4VALxZ1tpMR7XLaDMKa+RejOtmINNm4MPgnBnck7ezJg7/7gfuftT2pnd+/9qIqUO4oP9GmlzgRqDAcK6Nr/nxfC0Z+ORe9y+0o3vhQ5VC1jcp+GB0UqPH24pmYi8SkmKvW8xqEcEHv5n9gpOcv6xeWfO50VapUDq3tJq2Xfz5TgQnK9IqKPWA00eP4a//6i9Rouaj96BmijK0WrHVeENUva0nQVt0F2jne5itr+Gfn38ev37nHRSnxtGNIqm1U9OALAUDHyDmAyti7LkTdKNbS/DBXs8H5VaCEUwCyFw4ND0pRsJUNcJ4uYBquSw7uEuXLqPVaOLRhx/FnXec1kJYQCSdBfQsuKa4mlxHSgXyLCxMyBdwbXEJH33yqRJ9BtrduK3vuPv0nQI9WMFNhMK3NRp2kK5B/VchGCFdU2OeExjx2Rfn8dGnn2SikX4AACAASURBVKr1g4E9F3+OUa9Qxlqjidn5OfV6m4hPAB+4vGdcL7L6I1Z5ygl8oPAnwYeY4AP/xC0UOjHG8nn88TPP6A+3jFzo8b5ddR9GgQ9zS+fx5tu/wuziRUQlhv1skWLrEIPKgqE4agslC6K4a+bDqNBtB9PoSz+U15CAD7NzIPNB4EMQnNyM+dAHPjBEIeNIYmJWLTXBSSMmWkXBFiWlX/7LwRHYBHzgusPEvJjLo9OOMVmr4dvPPIMnHz9rLgJ9qQ/dLth2sYrX3nwd7773O9x/3xk8+tCDiNnHGQLUtONqY/CX7kaDd3q7d94/08aFn2cBctqfLPCRyakqhxasm7uB9XZqDwrgdzqIIQFkg5lAAh/v9HMddJSVtICD9GrsPwOQoLf2B+zqFQ2LIt8v7aMQcPL8+bpsmTPiiFZxsUTK9racRIo5B1InhmE3O7vnbzWuO70Pmx2/1Xf5Pu7nN3C8CvwewYe+a01vSwKMWGNK8xRjtuqwsUZM3N7nhn9+dhxC4qzhyvaRh39rUgwGa4P/9mOzSfhg0jDw78w/TZfCNIgC9pQ8st5bb4VvO2+fX374jV/YfAwy49gH1vgYbgR4+sGHNGnz0E75B1XiqfDPXnfqKwkrdfq1106HzaFsUuP3YLPjs6+lx6dx5Mbkxm7T4PwZnK/pHUiPH5acbQzyRx8/eB0clEE3LWP+JFooIbaxSeLrGTff/nHf3nxxNks4WidqNG3TVcvoPuhSA9CQPBqD19/vmNJ/DuH8EpBv430Yeo/CGjia/jNqzuyOMZQCKSkzyS7XgEEDE9L1wl1GTAvPjsyCD2pK4nuCzgMdb8QekbuCfDMCyNh/HT5nBvOuNIfbeN2b5XcOeGfvyVb54Kj80fNB/yyta4P5YzALEMuPeyoF9KWVEQuoSa1jPd5PRnl7U3dPjqJrSwDOwnS0dM+Y+VZwsFZuxQQsVspO3M5V+U/IjfdiXAcjJh/Xnd4HPz7daa3lj+vIsM8y+L7/21W4GXH84/c9Y3P27Y9eTtp9NP1vUOuPtwLt7p6nvU1Zsaw+QQynl4WNwKkw6YLU/80WeDDxIVjBZJwOERHml9fw7//5kkTGfvDn38cdR48mbhdM5k2/AOgUzO3i//zdj3Blfl56AluBD8nD5hvE9YAPFCbrdfHx5cv40b/+BJ9cvoLxwzNodmjjZv7xTOz4zKq6E9Bl/o4PjAegpO8KjAh+0PybCorlUoRDE1OYGB9DoddGpVhArVLB9OSkbEf5njtPnkS1TBqkW81wwTUUUEkSK4FEtqMS1tptnRuBkcvX5jA7O6uqXrVUEvAwUatKFJNgiVk/BaQw+CWn9ObBR8xG1UKbQG3Tv8yCzA3c55eW8Lv33lPPeblWw3qzoXtGMKIZd7CwuIyVtVUL7gpk03R0n2VTGFos+Hz5f0vMSUIz9q10QCIbxRDPNnJxG1E3xtkzZ/CD7/0ppsoV5Emf3g2ysruH5qa/y8EZq3YE2ymsQ+DDOy9gdvECCgQfci0FO6KTEwA0hEdWct22tV08cuYZuV0AFavMJ0t2JhHoiz+MnGdaIwM/YcqEsPwm0ZB3P/xZ8OGFN97A52q7KASrTa8UWYVQWgisAnQ6CfPhwdN3C+wi8Gm0awPRBDYGxd8UhQ81Ug3r6LEbxnww8KETwId2H/hAANPo7F6ZJPiQx0pzDa++8Rref/9d3H/mPjxw/30KPQwUYaCRTV78yU4Ds81G1cP2vhRuqHBt+I7ARrCxSNcVUfWTJC8DFJhgUeiDDGeSWY4c0OgbR92DbDK4cf0KcfnwSwuOJWkyGQL7MM+lDB/0Z+wSMsGQB95JYGQBfKKh5EXGbU7Vne7hSfvvkNrYsK/c7Pitvttuc2ZtCI0V2eXA7kRIAnQCdj9teIYlIYNnmX0++mbZ8AVn5LgOSbo2lIA2vjn9xnQOJb8L2ln9jIKNNclt3updHpZNYLP3Iol8Mp87OAZ+TUP292Re0xMrM5mclz4sZg25Y59EWeYWb2hN3+L4BPDxZ2aHn7/TNunsdNyWTIQtMn2MEocmkundt2QFAEePzW7aGQbv6dDVt18wUnHixnWz75Zu2SM0PP7bfMIO2de2nOG7+Z4he6j2v/61oi9NHqlvNrAehaQ2AZgNyRC4upl8yHZe0xTYhhRJdg2+kcfbZ4e57LchgGNK6LNhwTbWzS1v9a4PsHPsm9JJaOFBZ3jd71f4Lr1ziDzGjRzXnd7nna5Z2z3+7L3fsifirU9e3PXQ38pvNETNFXYNdaFI4cJK3cCHcg3/4/vfx6kjDj6Y3gHTbplQ7hPw4b3z5/G3//LPuLy4iLEjh9Em+FBk6kFxSTI6mEuzwdnYJ1FgXYgaTLYIK3sCJgIZkvTibg9j1TJmJqdQK5dJ5JVYYrvRQKVYFgBx8ugxnDp5XMfaRmkPW5JqKCCwbF1CkyRJkoXQ6WJ+aQXzCwsSnOSacvLYEUyN1yTK2Go2USxaZc/pzJbU+t662UZi365rEc2OP3aP660G3jv3AS7PzqJYKaNJBJUMiHyeLplYXFnB0sqytBt6QXSSvBpzVzH0md7UUoGFaW6IZSHwim0wZD6YSwdFwHpxW9oPD919N/6///JnODo+LuvDaDf74C3yoA0HH+qYFfjwK8wtXUBezAcDHzrs9adNIK2jKKyUKybgw6P3P4M7TwyCD5xjTtlNq9eJvzNnuHrc+wfZ5mGYGcNi4n02vg4+XCTzIQM+kDmUVI8CPTkLPlBw8luPn8WDd6Xgg1HQ3T2GIKNvmFJXCQCG521DJqdvpsF6lpBSoxPj1d/+Fv/y/M/EfIi4lrTamBhLmQ8OPhi90D5E4EOjrraL98+9i/vvvw/3n/m6GGtiZVCWVqfAZ81v1IhodVv3LJsMbesNt9BBoxaSrRaYr8qY7DJ5uIVmwFfzVLPz++Aeb5wDu9ngbkcNmNv96bieffFWGZuDZ/1WuVM7Oc+zX3vOIs/ffPzCTt532xybUGJk72PxcSEq3lDwwZOkvWi74Lbb6HTw9qef4Ec//QlmV9dQnZlWEkzV8+2CD8aQsIdcaR2r0T1gvFoVyEBmAtkT5WKEZr2OuNnCscOHceZr9+L44UNSRDUamW1g/eCDVfyanQ4HF41OFxeuXJO1Jds3yKpo1NcxMzmBO44dxXilhG5IZrxiakru7P8KdkUjkWK3HRoAH8TEoChkB5+e/wIfffapBCLzxWJgLJBmncdKfQ2Ly8tosl1EDh2WHIv5kAUfQj/lMPCBzIcOwQfSe+Mm8q0Wzpw6hf/nT/8L7jx06CsNPrzxzi/NarNERkmLHU5iihSpXC7wwdqgemQ+jB3HI/d/c4D54D2RgZoZqvo2HXyTSp0w+lhRSR+p+o92a6Zy09a+0eCD2TW6I8RGt4sJaT48lAUfguiec4IS8IE6O97q4FXTnTAfMuCDtV1cL/hgAlJOwRYcutGXeYf34HZOtLPzfifDcpCw7WS0Do49GIFbbwS2AiAHr+hgTbj17vHBGR+MwK05Ak/c+53bH3zYLHZNwAcKmwS9EoEPyzeO+bDX4EM9jvHq++/in55/HstM2sfHTWhR/u7bYz5kwQdWUVmdZzIxMTaGmclJMR56nRgleuuyut9s4Y4TJ/DAvV9HrVQS+GA9zv3gg+RgpNIeodllwpnH0soaPvzsvDQYCChMTU5gcW4e5aiAQ1NTODQ1iaOHplCS0BrF2uzGqFVEquRkGQxH6UWVDufQx3yQqCl7T4Crcwt498NzWF1voFSrqGrL80KhgHqjgcWlJek/qL2O/VgSLyVzPMN8EMWZ7RUbmQ8GPpjwJMEHNBq459gx/MV3/0QgxFeZ+fD62wQfyHzooJszW9yU+WDTJ227OAExH04+gByqoe3C+7d5c9gu5b1+QVitr4fegq9EbiXb+HwbgA8mKdDfdmFuF4Pggwl0ScMg8Hj3Nfig1i8HDIzFcn0/tzv4cH2jc/DugxE4GIGDETgYgYMROBiBgxG4WSOQgA+3c9vFZrFr0nYRwAcOvDMf/uPnN6btYq/Bh5V2G7984zX82wsvoEVLqkoJuXzwod8p+BDcGKijW85HmJocx/TEpGRG2ELAdgGKVvbaMe66807cf+/XTb9ANoneN5gyH5gaETwoFIskU2Ol0cTFq7O4eOUKcvkIk1OTmJ6exkVaYLZaKOXzqFXLuO/u05geH9f3MXWQPy4BDnnoUlxtOPjAFhKjmNv5JG0XbJUQ5TuHlfo6fnvuHOYWF1GqVtCi1zXHLVfQf88vLmJlrU4DL2lTkMWg/+0KfGih11jHHdPT+P4f/hEev+8+NbxQ4vR2/RnZdrF4Hq+/80vMSfMhMB/yFFYcYD7QEzmm4OQJ03y4YxPwIQAKJhBoI6r+Xv3XYNtF0KT1l643p73BN3CztgsjKfACyBLwNiO2/9DtYnKA+XBrgQ99mg8u5HRdY30APlzX8B28+WAEDkbgYAQORuBgBA5G4GAE9mgE0raLT7/img+3KPjAtGO52cLzr7yI/3j5ZeSqNXSKEQpFik0SQtgh88GtIJFDLSqq5WJqfMKs2SgeRwcMejfn8rj79Gnce9fdEqkkG2JU24VMPqXomsPV+UV8cuGimAX5qCTw4cTRI/j040+Q63YxXqlgvb6CsXIZx6enMTM1gVptTKwKij+KobFL8MFEJHNqqXjv97/H5WvXkIsMcIgqVeqfI+52ZLe5sLyiirzZcJojw07ABwr7Mb3utpvortdxfGIS/+07f4BnHn5YwMOgFvUePc/74mM2BR/eJvjwxRDmQ5S0XYj5EEeYGjuBR+4n+PDgaOZDBmIw8MEI+1lznyzGsJtO2C9rUDcDH0z5fTjzYSj4QM4DxT0DKLNvmQ+EKMV8EIxk2hYZ9NhcC3b6s5v37PQ7Do4/GIGDETgYgYMROBiBgxE4GIGDEdhqBJ64xzUfDsCHhME9yHz4wfe/jzv2UHByL5kPbGNfajbx7y/9Cj//9a+RGxtDXMgrsS/sou2CiaMsOekvUCji8Mw0JsfGxXQQfNDroNDLoRRFOHPvvbjzxEn0aB3p8f0GzQf546AV0/EijwtXZ/HppUuISlW5gkTFCFMT45i9chUTtTGcOnEMq0tLWJi9inwc48Sxozh9+nRwrCDwkLdkJNgVmf9voEcEK55Oj1KgG5kPAhDykJjkuY8/whcXL8o5gIBDVK6o9YItEwtLS5hfXFLrRI6vB59sAx/Mn9oTbLVWsAUkIziZaD7IbrONXqOOI9Ua/uy55yQESOPXrzT4sPSF3C46bLugNga6iOj8QttbOrDQrrUdYWr8BB574Jubgg+p8YBZqdKphEybSq2KZquFYrGIen0dpWIRUxMTWg+bjQZajXWMV2sol8t9wpTWhrU/KBEECtoAKDhJt4vPrlxBhwydAv2jh4MPcrsYG8e3n3gCD951D8qca0GLRW0XAaC5tcGHAzBhq4394PWDETgYgYMROBiBgxE4GIGDEdiPI3AAPrjbxS3KfGAYvtho4F9f+BV+8dqryI+NoR1RGyHaleAkky8KT9LqspQr4PiRI0rSuu028rmuJc100igU8PADD+IkLUjJSKDt5hDNBzIecgF8IEjw2aUr+OzSZVQnJtBud8VmKEZ5NFbWcHhmCvfdczeokD97+TKWZmdxaGZaSvitNuvABj7Esfl6i3aez8nFg0koWzMKEV8JffADbRcECXoUkez1cO6TT/Dp+fPIFSPT4C9E6PSos9/F0soK5hYWJThJi852r6NMz5kPzOAcfJBP/AjwIe7GQCdGrtXATLmMP/v2c/jW2SdQ+iqDD5m2C2o+mA4B51WEHttqEvChgKnxk3j8gWdx+tRw5kOvZ5ZrZKjwD4VCz334AWbn53Dy1B24evUqxscnUC5XsDC/gAcffFAaJl98/jlKuRzuvesuTExMBB9mc8fYb+ADYTSCD798/XWBD3EUAYWineeQtgvqstDt4rlvfAMP3XUPSuwckp1w0Hw4AB/24z58cE4HI3AwAgcjcDACByNwMAIHI/CVGIEEfDjQfAhuF7eY5gPT7Pn6On76i5/jl2++juLkFDpRAchHu2I+MItnMs8WiCIKOH70CCYIPtAyUgajXeQpIJkv4JEHH8TJI0fRoXCkq+8PYT4QfGBy2Ot28fEXl/DZRQMfWJD1Vgo6aByemsL9996NarmItZVVXPziC52L2fAVJAxJPIAClsGAQmwKSVASVKDuRD4VqxvUfCBLolfIq4Xk3Kef4tMvvpDbBZkPVk3OifmwtLqCuflFdHlsLod2lyX53YAP7QA+NHGoXBHzgS4EB+CDaT4IfJDgZBcR2GrBxpfAfGgVME3w4cHNwQfOq5j3NQc0Wi2c+/2HeP/DD3Hm/vtx8fJlAU13njqF33/4ezz80EOoVat45cUXlaB/59lnceTwYemHuJvKflr1+WxvAB+IrkUGPvBnUHCSYBcFJ29X8MFaMQ6YD/tpnh6cy8EIHIzAwQgcjMDBCByMwMEIbHcEvhJWmztxu+DARW61eQsITjKBn6uv4Sf/+XP86s03UJqeDuDD7gUnqelAZKD4/7P33t9xZOeZ8FOhE9DIAHPOYUgOyeHkUbb22LuSvF7vj/aP/svW3/edY0vyrteWLE+UNIHDNIEzw5wABpAgMjpV+s7zvvc2GmADRHNAEiSrdSAM0dUV3rpVXe9znwAXq/r70NHWJk00dSkEH3w44vmwd/durF21CnGNwISzAPNBWyTO0zLa8ta9EdwdGQMyWZRrNYT0W6C0oVpDT0cHtm/dhI5CDmEQYnR0DGNjY1i3dg2ymSxG7t8XynxEqQVnfgV4IBCRyAx2X18ffJ+yDFpbaoPSaDipsgvObse4cP06bgzdhOP7CKJQ5Bc8umUFH7jeKIAbVNFXaMPP33gTrx44IJ4PL6rh5Mmv/jg37cJEbQrzIVTJj8gulgg+UBITxToWStUqvjn3Hc5dvIDV69ahXKmgq7tbxgzH0WuvvoqhwSFcOPsNipks3n79NWzZskUYD41Si5Uku2gOPvj1ZJ75hpMcb31Fgg9Hnk3mA1lGi0ZtpuDDUr/c0+XSCqQVSCuQViCtQFqBtAIrrQIvRNrFQhNl8hgr5mau/NgAhWcpapOzo2OlMn7/p4/w59On4HV0CPjgePR8IEzQmuGkLE9zSEorEgerBvrF80HkA2zqY+rzHdDKcveuXdi4eg2iMIAn8MODaRcC/IiO3kWYANPVKkq1SGIub9+7hxoTLkgljyL0dndh84YNaMtmEMcRZkol3Lx1CwO9fejt7cH90TFhSlg4A66LoBZgamoKhUIBmzdugCtRnGRiPAg+iFTCc2Sm/MLVaxi8dQtuxjdpF56kXRDYWD7mQ4gkqMELA/S3t4vs4tX9+1/YqM1744M4+eVHGJ24ZdIuAjieSiY8eGDf2Qr4wKhNAkpBROaDg4mpaQEeStWKgEr3x0bRXiyiUiojikJsWL8BpelpkQhl4hj7du3EmjVr5oAPdUbBCvB9WJj5QPBhEeZDsQNvPcPgw8JpFxZ4eBTmw8rw8Vj+B4BHqYXdi+e1Jstf5XSNaQWerQo8yn0hvR88W+c43du0As9uBerMh+dZdrHY6alHbVrwgYEIlvnw0cqP2oxiYDqo4j8//RgfnTiBOJ9D4Hrws/lHBx9cF3EYwU8ckV0o+EAXenWip+8DpRe7d+7EpvXrjeGkOEACD8guNPCQtHY2ibStTBwX98YncXVwUJp9Mi0o6xjo7ZX15TK++Ddw5nrw5hA6ih1YtWoV7o+OqsTCA5Jo9st1fGIS+UIeG9atkzSOrE/GQxPwgQPBc1AJQpy7dAk379yGn8sp88H15Ge5wYeoVoUfBljV0SHMB6ZdOEkiAM7z+lW/UNpFHXwYv/lg2oVDz4dHAB/iRBpxYT5Uqrg/MYFCe0EYLJMzMwJOuGTWBATIHGSzGbTl8/CiGD3FIjJZ2n9SXbOy/B64Tw8FH2SIz43apOdDX8czDD4smnbxKA/UrNGjfu5Z+WJ/lDvJ816TZ+XcpfuZVuBxVaDV+0J6T3hcZyJdb1qBtAJzK9AAPnz2HNdmoZsqGxd6CjLOjcwHXW4++PDLv/wrrKOxYjWQRpt+BySIkxIdeS4my1X807/8BsOjo/CyWUlxoNHbxoFV+Ie//ztkHcCTZljXv1xpF+KGH8WoxhE+PPk53vv0UzGbDBwXmXwb3CbMB8dRozqPHbwBBWKH7A/+TRtiBQM0wYKGkxK1STNAxhEkzIQAnCjGru3bsWXjJiDmsjR9nG2E6kfL7XFm2/NRCUMBHxw/g9sjY7h2/QY8+lNQt1+rYXV/H7Zu2oBchsyHGOUgEOZDlpGfPd24PTxsAA76AjgIgkDTDMpl9Pf3Ye3AKvFz8F0aF3K7BD64tyy6q07/riMxn5whvzU8jGyhMOv5IOyMBJNTUxgZG0NC+YnjIKInxBzPB5V68JSq4ST/W40s2fSS4ZEgkdn2OKjADQKs6dKozaO794ikxReGxvP5ehj4cF/AhxCxW9O0CwFjfOm2Xfmfh6jmiufDgT2vY9O6vQ9GbTK2hI4HNP8kAEF/hCRBLQ45SlGLImFDKLIAeC65OQoysPY0YcyA/iYefCaomLOxUiQXD4APp0/j2p07mnbh+yo1kfHNK43Xnf5GGKGvo4g3j8zKLnjvcR0aTqo3xmx8pQ0e1TrxOpUyNGN9mFsox7XG5iaoRCFOnD2L373/gSSNZHjfCAKRab1+7BiOHDwk5rH0iiFoae9/judiqlLC56dP4ty577Br13b5oSmmIFAEIOj1Ohtl0uRCEUpVQ9BqI8hgznv97RflobrxjmKPuVmdXgRA5vm8t6ZHlVZgyRWQVDDeUzUdrI7B1m8J8qDScL9/Ue6TS65gumBageeoAvOvb/uANP85yj4fzO9QWl3elq75+mc9H65+/hwVef6hPAR8MJpvASIIPngZjE2V8C49H/IF/Oov/xLrBlYhFvAhlIaFs/cWfJgqtQY+2L1zDAAgnZPtA1o4CwI+xBGCOMGJ787i//zhD4iyWdQSB36hTSIu+fLZzrmc9Kcvg4ItZCJIa84/mKZMhRNMu6DnA/uACL2dXejv64XreHCTEFGtok1GFGHd6tV4ae8+obGz6deUDDZCpnVqHHOeh2oUIXZ9qd3w6DiuXLshM9Y53xNq/KrebuzYugUZT4GMahjh3v37KM3MYGDVKlkrGREyS02qPRJMTE6iXCph46ZNksqR9Rw4UWggh9mLR6ETfsKRVISvz50TeQUZE3SIiMh6YLJFGErUJqUcBBy4fwI+iHokUaCB/zO9FP9NoERaJvoPJAQjVM5DqYpLs8pKBRsHBvDLn/0MW9eskxplXM7DP6cvA+Jpd8xqBYgwjZHxGzj55Z8wMqHgQ+JUSVERtomAYTEhAI5CD3Gg4MPBPW9g09p9Cj4goyNUYibJVCDgo/+uBjVcvXkbN2gySf8OjlHDZuDJ4zDXoZ4IO8ZNIqzt78furduRp3eInmC5NhS0MCs2z2aGSCPyoSfxMlACSPC5dX8EH508hWt3hxFncmKOSoCTka8EHejDoukvCZwwRG+xTcCHXZsZtenAl2vTjFv+ltuhMWq1V4r87RHBhw8M+OC4iIIAnQZ8OHzokDKmDPhgfVjgeZiqVvH5KYIP32L3rm0CPnhkTUlM7qxpbOONUe/igiC2eApehIfqVu8mL0JNWhwm6eJpBZ6rCqT3hOfqdKYHk1bge1XgaYAPvAfZBrdx5xO8vPV1fZ7/4uqJ73VYK/fDtuDNH7aEsi2eD5xF1aPwDfjw3oefIJ8r4Bd/RfBhtWE+BCsIfEgkBjKMgS8vXcS//O7fUeYMsOPBb2uTAEN2XAI+OOrlQM6GMD1MkoM12+NvsW/kLKlpAZMwkmjC/v5+ZDMZIArghDUBGQgCdHd2YP+efTLTSaAiQxAnYZtvZy11ZpaT1GwGaxE9FzLSqN8bm8Dla9el9vlsFpXpaQz0dmPn1i3wPTWFZPTl3Xv3MDQ0hJ6eHvi+j1KpJMCJ53myDzQTbGtrw9atW4Ve75NlEdOfgoB/HQYRwIPbDeMEd+7exfnLlwRo8DMZBOIFkUHouiL1GBsfl+2IoaVHRoxhNxhzS4E9hO2gzBnO3BOECMl2EPAhETYIQRCPHhWVCnas34Bf/OwvsK6/Hx7ZGc5zCj6YJl77xFnwIcQ07o1fx6kv/4yRiUH4ZD44Nep3pGYEtxhlqvCDh9gaTu59C5vW7IWLNgM+zJVHiPcoHExVKvj6wiV8c+kyQoKDTC8xIALHpDbA6knCZj2XcbF90yYc23sABQJB7PIJzHk2P0LZMxaYUy8IGlO22vg++p2Ru8Qxe/v+CD44eRJX7w4jyeYFXAmZ7MJYUsN+EKYPjzEKGsCHzciyahKfq1wkspwEGxKWk/JMBHN4TOCDMB9k3wiWmHuw5wv4cFzAh2+we9d27N65HZ5LWZcBH0yqhWVqWI6HAg+tPlQ/+jlIP5lWIK1AWoG0AmkF0gqkFXh2K7B4H/w0juvlra8p+HDmyvGnsf0nsM3Fi66zqJ7QfBV8cKTJHZss4T1Ju1h+8GE5ZRcUMgQRcH7wBv73f/we96amEXs+vPZ2gFR2Us6ZH2DAB6FAuy5csguoKpCGSn+E+SAUbWlJxHSyPV9Ab08P8rmcNDY5TlAz2jCOkfMz2LZ5C7Zs2GDo1ZzIZpNh5ieN1EQkC66DoAF8uDs2gSvXrsssJsGH8swUBvq6sXPL1lnwISZLYQKDg4Po7e0VU8latSrAQyabNc1/jHw+j2J7u5hX5jxXZC4WfJAZZB4WPT0cBzPlCq5dv46bd+7AoeTDcVALYziUy8DB5PQ0JiYmUK5WBeQg+KAgQyxUc/lv81uauZjxnImwKkj7jwk+EOnjjG/Inxq8WogDO3fiv/zwR1jd1S0AEKGH57KFegj4WHQZigAAIABJREFUcPKLP+H+xBA8AR/IfDDgAwGDWLk3Lo0kAxu1+ZYwH7wFwAfBeUAafxlfXbiEsxcvi+yI0gQBn6Sx5ky6jktFYSPkfAc7N2/Gq/sOoY2SDI7NFQY+SBQtlPnwwQkLPuQQu56AaAIfGLaWMo4UfOgrtuPNo2Q+KPgggJzIrWbBB9aGV7lc/wL68LX8zAeCD8LOkPuCBR/IfKjg+OlT+O7ct9izc5sBH7hMaKQXBgmWU6i0MPv7CXxppJtIK5BWIK1AWoG0AmkF0go8JxVYWQDE4W1vGObDlU+fkwIvdBjmYXbe26RuK/NhFnzwBHwo470PP1vR4AOHUkDwIXYwNHIP//7eu7g4eBNRJgO/UIDjZqQBI5jgO9TVc05ZOehsrAk+8L254IMx/eP7UYyc56OzswvFYrtICAoZH3EUqDwjBlYNDOClPXtER09AQmZihT2hrYJwvDm5agwnwRlpOBgeNeCD4yBXBx96GsCHCFHsip/DrVu30N7eLuCDGi0oAMBI1EzGF+YDGSw0FWRSxqz0QxtTNpUxG1IHwmo4f+kSxiYn4RPAMGwIZHMiCxmn5GJ6Wvwk5jAfCLgINjMLPqgMw3g9COtBmQ+sA7XrSRDCCWrIxQleP/wyfvTaG+gptMlMsPXXeO4uusXAh7HrOPHFH3F/8qZhPjSAD44nQI6mXZD54KO7g7ILgg974aG9OfNB2AFzmQ80XOU4I+DEcySz7laWwJET07cllub89ZdeRpvrG/BBrw1eMzzLT5v5UAcfRsh8OCHMhzibQ+IyHlYZSgRUeK01Mh8UfDgssovm4AOBFmU9WPBBcAeLGrbq+bCI7KI5+OBiqlrGceP5QNbDnl3bRHZBU1uVXigYNMt40DP4XAJ2z91NID2gtAJpBdIKpBVIK5BWYGVVQBmwK+HVELX5PBtONgceZB405qwomQ9GdlFPu1j54AMb8DCJxKtgdGYG//mnP+Lk12cR+hm4uRxcLycP8CJTIPNBjCbZrSjzgS+Z3TfNhgnLlFl5T3wdYvlMsdiB7q5O+C6QEQkP2z1lN5AZsX/3bvR0dQl6Y40eVYdu6NycdfVcZRj4Cj7cHZ3AJTIfHCCXzaAyM4M+kV3MMh/ID6Dfw9Wr1+RyYVIBP0C5Bf+7Wq0JC2LTpk3i3UBQQlgF0nDqJUbQQc4zDULjCLeG7+DStWuo1Ej5Zx0oTfEQOi5mqlWMjo2hWq2qdIJ1cTku4ubMBwEi1HeAzAeVX+iyAj7UAjGbLHo+fvr2W3j14CG0e/TOML4aK+EOsNz70Ag+mAGQODWI7MKCD02ZD76RXSjzIQl8dBXXCPiweR2ZDw+CD3VfBDIfSmQ+XMTZS2Q+OML+4fkVrM16Ihgggs0tx/KeLVsEfCi4PjzjU0FAbkWDD5klMB86injrYeADoQcCj4b5sJzggxhOvjprOPkg80HBh89PnxDPhz07t4v0wjXggwAQwlYy1huih3kEU5zlHtvp+tIKpBVIK5BWIK1AWoG0As9cBRbug5/GodQNJ78S2YXqmvVl/7vxt3QTTd5rdXmLvCzHuh6+7cTonZsVuFnUJmfUx6bKeHeFMx8EfIhDabJKtRAffH4cH3x2HAEbL9+Hm8mL3IEGkgQfONsu9GtjpNjo91CXXRgrOn5GmAxxIswCyh7a8lnEQU2d6yMmBTgiL9i6eTN2bNsm6Rji+WB06Np0qAaC26yGMVxDh797fwwXDaiQy2XVVLK3B7u2b4Mnng8RksTFxMQkLlw4LwDI+vXrkMvmBHyohQGG79zB5OQUdu7ciZ6ebmmkoqCGLAEFifRUizttUl1MzkzjwuXLGBkfh8tUkDCUZBPuU7kWYNqADxwTBCUIJAigQNZDA+Oh0fNB5tUXAB9QC+CFIbqyOfzXn/4Eh3btRobNMMEHMfx8Dl9zwAeeezJGGsGHjzAyMdTAfFC2CD0fZpkPvno+WObDun3wFwQfHGU+lMv40oIPPCdMeiEDQoy+lfKvc+cxEIfIOAl2zwEf1CRU7hVk/TjKJpA7njWufMKeD3OYDydO4IoYTmaN54OxjJzHfKAvSz/TLo4exu7FmA+PE3xob8Nrx47hqEm7aA4+MO3Cgg+UXeyQtAuN89W0C2EaGRSCTA3FslpB7e33y1Kvs8WWX851Ndufx73+xWrwuLe9nOtfznWl52HxK+N5uB6exPPsw59B5z43t7r8k31e/n77utCxpefh8dS11Z7sWToPz9K+LnQeVtK1u3JYD6zWwW1vKprw1RUaTs5/sJNp7iYGX1yOD4MLLT//vflARuNXXiPgMf+rsNl7j7D8ouBDorPfMqGvGnF6PoxPlfGHDz5BNpfHX//X/4Y1/QNAjUaGpAXz8L1HTrtYLs8H+teHUSAa8FoU48Q3Z/H7j/6E6SAAZQTI5OrSAZ9AgAAQ2kw1+1HPB072O8gSJIgSic6jp0Jfby86im3S3PN9ae+TBNVSCT3d3Ti0fz+6ikVhPygAockacRhKogZ/GEFJp3s2VSPjE7jD6Eyuy/dFMkEDy7WrVxvwgUagDkqlMm7fvi0AyMDAgJwba/Y4NjYmqRQ0xGxva5f9YgqHjVSU0UkQRfwmYonW/PbcOfA087wSfOB5pLyCrIfJUkkkFwJIeV4dcLDMh4VkF2Q9qCcErxYmYcSSipJUa/CjCBv6+vGLn/0U29ath8d1M93BU7bNc/d6AHyIxFiSaRf3xm7gxBcfYWRyEH4mQowqEqZdML7V9eT607HlI6p56OlYZ5gPlF0U6Vwy517ETdGUUbw6KhVhPnxz+RKYdcJrgudW0yM1Albnzll/gg/A7i2b8caBwyq7IFmFrBUBymiGohGxKwF8uDlyDx+cOIGrw3dFUkVgJZJY0gdlFwQfRHbxymHs2bxV/E8E8DLsD4IqkhDS6PlA6Zkc6vJ4PnQsBXyozMxhPuzds0vOjY3z1evCgociLJnzlwcf5OxDr30IaHZlzf/uaAa2L3ZFtrr8Yt9zi32PNT7A23U8bPnFvju/z2eb7cvDvqcftr3HeR6+z7ZX0phpfGhdyhh4lOXnf/80PqfNv44WexZ7lG0vZf2Nx73Q8kvddqvHtpRtLzReWj2273senuS+LnYeFjqOZvfBZXq2X1CIt5zrX851LeUe87B77sOuxWflPCy1rk+5f3ykMbYSj00ezpe15VAj9kd7HdpuwIcvLjJqs9nDVbObdrPBMP9vjV8KrbzXeOEtx7bpyLYw3UQsCYwxI30DON0m4MNMBX94/8/IZvP4m1/+Eqt6euGEGllHOcJKAB94vgg+JK6HauLg8s0h/Ou77+PmyAicPFkPZD/40khTjsDHd9LNNWZTX1Z2IWCEOWVkPeQyGfF8iGqB1KOzowOdnR2GVZAg63vyflipwPdcbF63Hls2bURbLi9AAmeNC9mMmEBKdB5HF3XmRnZRrlTBH4/bEXJEgkzWF/PJ2ZlmNvWm3kY+0tiwW0aCGGiKez83pakGbO4r1ZoAS2Q53B8fx8VrV3F/dFRZIWx2ZVpcvSA4cz42NSWSC0Y/yj6Y+Ex7gc0HHyjNkEQCm4ah2I0AIEkYCFiViUIc3rcPP3/7bQwUOwR8EHmIAbwe7bJdwZ+S+9vsDSlxZsGHkfFBnCT4MDEILxMiRoDEYUxppGkXSaPhpN8APjQ3nNTzY8CHcgVfXbwoaRcBm1aCR+L5oAkX9RQWMQMNkXUT7NmyFW8cNOADDSdNMosYVa4g5gPBh/c/PyFRm2EmK9c7gTxJpZljOMmC1CTt4q2jR7Bn61bkCCQaAEZ9FFYA+ODSIHQGJ86cxHfffSNmky/t263ApkSczjWb1DuXvWfZL9CFWHOLXRuP+hCz2ANjs4eMp7H8Yg3qYsf9OPb1cdVkJR3jw+7BT3qsLfbs9rCGp9nz2aM2MEsZa0vd1+/73LhY09vs+fRpLr/Qc28j+6Txnve493W5e4F0FjtlPljgaqn9Yzpmlm/M8EHxUcGHhSdJvw/4cHinAR/OXjrzsG/TZ/N9KTgfZpsjNDScZCMop0UaEJN2MV3G7977CNlsDv/jl7/EgAEf2LyHQSQNPW3RIo968yr+6V9+g+HRUXhMTYhieeDfOLAK//D3fyezj/QhsPuwXMwHdlYEH1w/gyqAkelp/N93P8DXFy8gyWQBPwMn42sDzuadfgi2iTd08vlRmxxmnuuJVIMsBsZtchl6LNDXoauzUwz72CBQZsH1Scym62Lrps3YvHGDsB7CWoBc1tf340gacp4Fgh0EIOxcLJkPli0gFgsiY1DfBJF1NLID5qNsD7ynAARtC4kj0TTSzWRQrVVx8cpV3Lh1E5l8XkCHkMfle8K6qAahGFBSlkEgQS4os1/23+IJMj9qkz4PMRkdDVGcXI6MChpWBhHyLvDzd36I1w4eQDu9NwhsCHFG2TbP3WvO/Y3NLsGHqjAfRsbJfPijyC68TIA4CaSnpBcHwSDNXlHPhyhQ5sOh3W9h8/r9c9IuGluQB8GHS6jRBFS8PAz4YJgPKgey4AOwd+sWvHHwSN1wkjdnkerQdHIFGU4q+PC5GE5GPmUXizAfQo3afOuVBvBBWEp6D1wJ4AP9X5hOcvLMKXz77Vns3rUDB/fvrYMPahKqLxXLKPighpNqHpq+0gqkFUgrkFYgrUBagbQCaQUeUoGH9MELftqw5Bd6//uADy9te0UnpQeHGXv4HL6E9bAw4sN3VH/vyiw7+056PtybmMA//+u/icfA3/zqVxjo7oUThKBPYxzGIh942uADT3wU1uB4vjAfylGIP546jff+/DECGklmc8J8YKOrjf0s+ECmAF/zmQ8SsymUbAXKaD4pTUASo53Sh75eSacgu8GJI2T9DKf+ZTa5s1jEpg0bsGHNajhRjAoBiEwG2QxjFENExtSP61M9vppHRvU2Q+Ug9bbjEVQJ3Hf2WdVaJEyKWhTh2uAgbt66jQpnVgnKOC5qUSgAEmtD34j7kxOoEjSwGn8hUZj0ikQjNpsxH5h2QfCBIIU2SwniMBK5ilNT/f3f/tV/w44N65BlCkgYadIFm+NHOL4Vf4UuBXwYb2Q+GM8HAQo07pVpF1Z2cYiGk+sXNpzk2IkSBxOW+XDxEoRrQ8kFmQ9SMMqA5sousjSc3LoVb84HH1Zg2oUFH+j5EPkZYTQtxHxwhPnQjrdfOYLdlvnwhMGHzjb1fDhy6JAAjw94PgjzoYwTZ07jwrnvcGD/Xhw9/LJI2kSqFUWKF9czSshO0otFYlNX/EWQ7mBagbQCaQXSCqQVSCuQVmAFVOAhffCCe/iQh63vAz5sWrVDwYeRyfvPqezCdEMLSS/EX05bHjabAj54PobHx/GPv/41srks/scvfon+nh6gFin4QOYDfQpWAPMhpreA66IaJQg8F+cGh/Cbf/t3jE5Pw823GfBBo0Q5ayimk1amMM/7wXjf6+wzQRnHRUZmpE0qCICe7i709fYItT4KAvgi12DKBODGMTo7iti2aTMGensF8wmjEBnP1ShOY1Yq/gh2dlN2bBZ0kABB+TebEAUDWnkp61/lFDSlvHXnDq4PDqESBMJyIBhBpkjMVIPERS2oYWRsFNOlkurgjRcD98+CDwsZTpIJQZPEOeADPxeGSFibKMauLVvwq5//HKuK7fBpZEnwgePtBQQf6p4PjcwHh4kt8Vzmg4naFOZDE/DBjgeRXTSAD1+ev4BvLpH5AE27IAtlnueDABExZRfA3m3bRHbR7mbEWFXAoxWYdjF0j8yH40tiPjhkPnQ8ffDh9WPHcHhB8MHDZLmCE6dP4dL5C3j50Et47dhRuI7eRwR8oPqiEXwwsgv1rrA+RI30TQUrHjRKVkjwwfdaXX45KaCtwCdLlTA0XhULrX8519Xsrvy417/YN8Fybns5xstC46sZ3X+5Ke6tju1Wl1/Oa6HVbbe6/LO0r+mYWT6a+eP4bkiv3bnfpa1ei60un167y3s98GG4xcQLY7i/0Dfv9wEfVvesN+DDxPhjNpxkOzvfvJKDS8j4y7jtZlpFq3dpLKHZNmdbPRdO0sB88DIYnhzFP/7m1xID+TcN4AMfkDmzzQb2aYIPQk1WrYjo3mtwhO1wv1TCv/7nuzh76ZIYTtaZD3SSF0BBmR7ikdAUfFDyuyZk0PyvARiIYzCZore7B22FgjApKLngrDKFK06cwHdcdBSL2LJxIwb6+9R8MYyQ8TXekxAE2Q5yG2LUH3EC+TujMGNEPBjDyDDTn61gDwIeEVQIohA379zB0M2bqIT0FqDHA9NBYgFr6DURBBHGJycwOTWFgPvkafQm9yCkb4Msu3DUpgAUTNiIY12vAa9i+j0EATpyefzkrbdw7KWX0O65yLI+RnahiQpq/vlcvRZhPjBq8/MzH+H+xBDcBWQXjcyH3k41nNwisovZqM3GNot3DxpM0iz0i3MXZNwTfIjENHKe7EI+SMPJCDnPwd5tW/HmoSMGfNAmdaWDD4zRjR1PrnlhKc3xfEjg0HBSwIejT5X5sBj4QOBtqlzDiVOncf7cd3j54AG89spRXknq+cBjEpmTwqAKSRjmg8BN9iHwcTScS70al3Pby9HIP6nGfCn7+jRr8zS3vZTaLHV8Lce6nmYtnua2l6N2K+l6elxjptk5Wui82Wf1Zs/XjaCv3ddWl9fv3+Z00Ieta359lnv5+fu10Pptc72QSX+zZ72nta/zAdbGGvK9x92TtdIP2v15Wv1jq+EKy3Fs9npYzvMwvw9+eF3JXI3IbJfX/OV1sn7ue/U/mL8vPL7X9lvwYXxigTtcKzeohW4gDxvorczULPalNv892wlJBmST49Pi0eNAeAHqBSgGi3cnRvH//uafkcnl8De/+AX6e7qRVK3sYh74UK7gn3772yfq+WDBhyQKELBpdzzUHIj3wydffIl3//yJ0M/peSCz+YzX5L8t+EDjyQXAB/F8sOTmSFsA+mIwsYLbzedy6OnpQbGtIMaKlFiIHz0bIjGIjNDd1YkN69ZhzapVyAibQMEPAg8c0JJqYBIlKMGgaSQHuZVmeB7BIAUpFnxJHp/KIfS2r81KuVLB4M1buD18B1UaZuZzCGJjDpnEIrnwszmUKlWMjNwT/4fEcyVWk8AM95HgA70nhKFgmB/zPR9mwQf1LaA0hYOIkoskDLG2tw//81e/wvqebmQBZJMYvlz/Ns7xeQcfCN7Q64NpFzNQ8OFDjEzcaDCcVMNOa4LKc+gmPuKAhpPrcWjvm+L5oFGbvoBUjbc7nQd3MFEq48y58/j64iVmaGjahZhY6rU/J2oziZH36PmwDW8J+MC0C016ULNJlc/I3Lvaf+h6nlLUpmU+XBkeRkjDVtcXRgfBB0kGFSCSnCE27jX0FYt4+9hRMdQUw8l5sgv9wlB2EOvtfJ+0i2/O4t/f/0CSYzKOK2woyi4s+ADKLoTlpHGnsmXPx3Slhs9Pnca5b7/F4UMH8SqZD5KUY0BVMXy14MPsORfPjjkjoPG742ENT7Pvh/mzK4vdcBo//7BtzV/PYttuts1Wl19seyttXx/neXjYsbZa18e5r4t/vT3YjC3nsS32XGeflR52bTU+15l7yoLXZuOxLnX9jXf6hda/1HWthH1dynXe+Ay91GNbSp0W2vZynbel7uuLch4WAmlaHQOtLr/Ufu1p9WTzx/dS6rQS9vVZPw/GfmBOH/zwukoCnEjKGwHG2c/Z5+JHYZyu6Vujax2bXAh8eNgX5LPyfjPwQeUEfIhnh8GZbhbZ8z3cGR/H//fb38DzfPztX/8K/d1diBidSOqAPvlLxF8os3gV/NO//BZ379+Hl81L47qY4aStmOMY00F7bludBOfMe0QvhViYGJU4Qui4GBwZwW9+93sM3r2LbFsbwsRBLl+QYwtrNWEvOA6NJI0BJIEAzqJq16X2blZjbZgPBC8IPoi3QZKI8WQfm2rfQxzUpC20BpUCQgDoaG/H2jVrsH7tGuTyOalvFJJSncDzXQF9bM2lJuYUJZI6oukD2pTahlDCSLSBMfvCZWVXxTMgwcxMSdgOo+PjmJ4pGZaDr6wH1stxETtAuVrD6PgEZkol+ARoXFdACG5XQAUyGQwSr3uiMZoaqWnfpzmhmv+JySQbrCiUBBCajL5y6CDefu019LcX4cURGHdKq02psYAarZ7wZ+Na0xuSVkxMHCXPooS7Y9dw/My7GCX4kA0QkztE3w82zmSYUH4h/8sgrmXRUyT4QObDXrgoCPgwOwOuzanEnCZMK6nizLlzOHP+PALGuXo851ZIZPeHAJkCRBkX2Ld1K955meCDJ0agcp6tBEiaXx2QbM4FwBBJT7P7iIJysiw/Vwcs9GTPprdYsEn3ZzHWi1aPtQEIPrx3/Dgu37mDkOkwNJykUa7j1UEHCz4ksRpOvnP0KPZv3Y48r2029MZwyB6DHo1APcqAkl16hKhNAR/ebwAfwgXABwMq8Ljps1Ku4vOTp3D+3DkcPXwYr5L5IDG5AofI/pqK1uVaKsR4Xq+aZ+PaTvcyrUBagbQCaQXSCjxvFbBPF7N210s9wlmB6FI/8fSWa94HS8/V5GWeimVi2Brxz32elafeR5K7rukd0E+Sfv4ivthMWvmBIjzKfKDnw//z299Kg/w/CT709CCsVpAxs/8KPgAhndvLNUm7UPAhhzBKngz4IDPyoczU+34W5TAUuvlMEODDz47jo5Ofi/SCDXIml1dTTcaF+g5cX13jRV5BGYa2IWYmVBuj+cyIWGL6+DlHIjE72tuE/ZBjdCWHIBkQBBZkRpZNXiK1HOjtQX9/v7AlaFApaBqBBTF2UJq1HcLKzpjbYnCbtn2sz05LzKimJJAlUalWce/ePdwduY/pmRkFEOhLwdZXNqFNDyMYZ8plTExPY7pUFrmERpESfDLGktZgssFoUmbYuR+yTkUDNemCoIwvoE4S1ZDh+5UK+rs68F9+8hPs3roFBdYnieCbdBAer0tPguf0pY24jbilNIU1K+OegA9/wOjENXjZELFD8MEVtguJCmS6cCR6yCGq5eaBD3kDPtixoukHDOzk+Z0p1/DFue9w8tw5adAjzxfvD0p79KUjSFgCBIIcYP/WrfjBy/R8UPCB/xOci6CgARHklixmrWp/WE+saQJC1CNZ2cOTYsSlCY7ZW3NdZjN3dmIhEEIkJYkj4MO7x4/jyp3bCAR8yIBGpxz7yhRQ1oPAJQ3gw8Ets+ADUy7qLgoyrh1j4mgkWI8BfBDDyUgNJ+VHisnr0BXw4fjJU7hw7jxeOXIErx59hbQoAz5ZsMTyT8z5EwzIROo+p9dOelhpBdIKpBVIK5BWIK3Ak62AtiEiIG9pw2Rj8rmyObu+pVU9tYVt7zt/B0xGmsrQZRJLZfiNk22PutNrevsN80E8H168V2NBG8GHuzScbAI+ZGWG1jIfmoAPuRzCcHHwYdmiNg34wEjJbK6AWhgiYMPiurhy6zZ++/vf4/bICLx8Adl8m8ykkuXBdtDzTYidAR/o7yDgg9C4ZQq3Ofhg4jAZKUEgpqO9KBGcOQEwJChTJAc0oiSIUK1UxaSzWCyir6cHfX39wprIZrMG6lAZgqREcPaZzZrp+LRpM/OfYtJoBr62WYijGOVqBWPjYxi5fx/jE+OoVmuSckAmAz9JgEgOh80+QYpAGQ80mBR7CZ5Pvm9YSerb0PBjGA/1pAsTqxlRC5U4CCIHGfpHVCqIalX4cYQMgIO7d+EvfvAO+jo75AIj60FmoIWC7mjax3P6EvmJYT2w+rPgw1UcP/2fuD9xtQ4+EByQ5AZJdqV7g4IPMcEHyi72vI0tG8h8IPjQqP1vBB8SAR/OfEfw4Ttp0IX5II2qAR/k+0S/JBwyHxxHwIcfEnwg+CTnPFLzUxk7ymBYCHywgAaPTlEGHas8dv4IY8eiDma+Xq49M9YF4BCCj2X3PDgYLPgwaMCHqw3gA8eeyi6MOEFAQQUf+orteOeVo3hS4MO/vf8+wrrsYpb5cOSgpl0I6PMA+FDB8ZNMu2gAH0Ky0HjOVKYxK34R+okUiDG+6SutQFqBtAJpBdIKpBVIK7BcFTBTzy2CD2zIDfjwDEeAL2QcuRj4YHvnR63/2j7DfBhLwQejbTGeD88I+BCR5h+GyGZzEhVKn4fQcTBVqeB9sh8+/RRxJoP27m7UgkiMFgkGJEko/g9sYOoJGMY1wfAf5oAPKhFXk0RhLnCWMk5QyOfQ2dYuDIhioU1o7ZVSSdCxAtkWZln+m94PmWwGHe0d6O7pERCC/hH8OxkmMrNsG3/bbxiwg8aPbD8o+yDIUiqVMD42hvtjo5gpl4T2nUSxSCrIKhCkjs0K5Q30j4AjUouJqSnxeuA6uE41ttMZamFhGGq9BSB0LdoGqcdDIvugSRjSzso6wkoVLiUw5RLW9vXhp++8gwM7dyLvsZlW2zzJABV/A3pgzOrYH/XiXamfWwx8+Oz0H3B/4hr8uuyCXhtCgBDwwSP44OQbmA8KPnhLBB9OnPsWAU0Z68wHC/IoMi3gQxQJcEbZxY8ou7Dgg2E+yM40BR9sxZXZYf0kBGBJImFucLjNyk4MUsyzHzNNR2UXarRqzTB5DTYHopYOPuhxCZoR1dDXUXz2wQdeK0Z6Ya9A9e7Qu1P6SiuQViCtQFqBtAJpBdIKLEcFFHyYjfVe2jrNJG5TOe7S1rASlnqq4EMqu9BUA77EcPKZAR/Y9MRi3siGhs1yNU4QOMDlm7fwv//jP3BndBTZ9iJqpLdnfGSzGcRhTc0nDUuAM44qu9AUCvFtaDCklBlhplKI10IkjTpbJgEuHKCjrR29XV0CRjDtIQxCea9RviFNmkl7yPpZFAp5YU7kc3m0FfLymywCiaLkzLEBIigrYSRmpVJByfxMTU6iWiWIEKg3BA0x2dBJvCLBAUi0Jv07CDRMTs9gYlqBB7i+gCgW1ZNoTt485skuWEtt6bT9USmHmmLiZqYxAAAgAElEQVSK94NZR60Wwo0ioe67tQBH9u/HT995GwMdHdIUstHlxK3OAr/g4MMpgg8NzAd6bVCG0pT5sAGH9lrwITfP8+FB5sNpMh+++xY1mjISfNDcFr23NzIfBHxwsW+bgg9FAR/MaJALYKngg3UPJuMhRKVawsTkGAgI9vZ0I+P7mJqZFr1cPtuOSqWKfKEdbW1FYWQogWphIGox8EFqthDzoaOIHzzDzAcrIZkFH5QZZV0qUvBhJTyupPuQViCtQFqBtAJpBZ6PCsyCD60dD6dFdfLn2X09VdlFCj48u+CDHfI6m+6gxibZdTBRLuNPp87g09MnMVWtwi8UkPge/Iwn1HM+zM8BHyzYYPwf6oCE+TvXaVMzJAVAeOnqUM9Gq5DLorO9HcX2NvlbUKuJGSRZDeKXEMfi+UCgRBIlaoGAE9wH3/eQ8TPIZjLy32ICKrKSBGEYoBYECAhqhJQ76G0il8sJ6EBwIYyYREJphifJE9wGNx6GMaZmZjA+OYUyfRm4XqIu6lKp/g0SJUMwxdDijVdEXX5h0g/qPhKG+SAgB4CgWkXO8cVocnVXF37+zg+wb8d25AmIxLH4C/DY9Zh0W+r58HzO4C7GfPj01H8Yz4cAsZieEnxIFmQ+vEzwYeM+kWLMNZxsAj58+y1OfPetyC4impkuBD7EEbIEH7Zuw4+OHEGRng/iK6KGi8JKeCjzwbAfrBVpEmJichSXr1xCtVrCjh3bUMjncX3wukiP+voGMD42iVUDa7F69To4Dj0pmCKTMdIQOxZmv8SWDj40MB8ou3jmwQfJHkqZD8/us0y652kF0gqkFUgrkFbgmamAzdFqVdkpncSzjT3UJ97nn6zU8+ExDt9mng+cMb/3DDEfCBKIbMCAD5IA4DqoRDGuDw/jdx9+gPPXrqLQ1YXEdxFEEXIZNj06e0p9ugANordWtoLMGRvJgxriOTLTT0YCm3x5SQwnjSPVKZ+ARj6XRXdnhwADZD5kMr5INNi4Ex20hvoEB3waQFIqwWbeGpqIL8Xs3Kb64JmZT9lXyijU8ESNKBsSCmTfiahQdhGiWq2gVKqiVCmL5ESCO13S31WpzyZT5BMm4o/MDyuvkG3aiEXDphC5hRhN6m2K/x+FgdTJo11AGOHYgZfwo9deQ3dbOzKsn5gBQgAOAUTEFyB6YcAHPXPWcPIqPqszHwJESagRq2boSl2EqzBXdrH1oeADDSerOPnNNzhpZBeRxLiqjaq85jMfPBcvbSP4cFTBB/qNmFxNMdRZAvig9w4ZMYjjAKNjI7h8+QLCqIKNmzZIgsfQ0A2RCFEWVSqVsX7dZuzcvgeZTEGifT03owaXdSDKfotxrWpo+oDnAw1O53g+NMouAvR1tuMHr7yy4j0fPqfnw/kLmnYhhpPKppJ7iTFhmTWaTT0fHuPXYLrqtAJpBdIKpBVIK/DCVqARfGjsC60heCM7wP7NJoXZGPFZ0/FZNGKxVLOVUuxHkV3IY7VJRXyU46gbTo6Ojz3K55+LzzRLu3hWZBf1QSORk9ZXXiMpaT45Wavi5Nff4IPPPsFEpYRMW5tEG1JaIr34fPDBAhACApAboCwBWTdp3mQXmFZJt8blaHRHP4NIAQeyIAp5tOULyOdz8IzzP9tANbyfjcwTWYZaPZj2axZ4qPv11YUPumGZczb+C9pYinmF7CuPrVoLUa6Wpdmr1ijLsH4VjsyyW2N/VWvp/shsvcQtajJGnfVgGlcxrySIYrwkxHSUTWcQiPeFE8bYsnYtfvLWW9i5YaMYGoosRZ0ITUNlEhBMVOhzcfE0OQi9cUsgqZzxOWkXp/+AkYkrcDM1xIlJuyDgIF4JZNHwPGbFcLK3g7KLd7BVDCebMx/IXCGoNF2q4sTZszjx3TeIsjlhPixoOMl0GNfBgR078OMjR9HBMc0oIXoKiA+ISiL4eTvYH6TVaVtsIywJpIyO3hPwIYjK6O7uFPnF6Nh9hGFN5Ehk4fT09GPXjn3I5zuBhD4nfhPwwch84EqcLyNz3/3sM1wZvoOQkpIHwAeCXMZwMlLw4YcEH7buqEdtPs60i0cxnJyqVPH5KRpOXsDRl1/GsaPHBMzk/YP3kVlRlDX9TMGH5/V+kR5XWoG0AmkF0gqkFXiaFZCn1YZJR9sXNgINdv8am3XOWclzi3nNb+QXauyf5rEuddsp82GplXqE5TgwdEaavacJW/E83B2fwD/+9jcPRG2utLSLuRfB7AVAlgJnlKtJjJHpKbz35z/j+Jen4eZyyBWLCAQAIJPAuOYb5sOceE0RJswyIZiHqLO0ihSIyIMNmxg2xoYJodGlYi6ZySCT8VBsb5d0CzId1FjSkQg+MgiEcWFAQrv39WhCm1Rhfsti5k02iQkZGPQKSCjNCBGFISq1GianpxAGEQKRaGi0H+nt/DC3ab30FXcwavKEUTJqIjhHbmEiOy0DQxI5+DcebxLDj2PMjE9goLsbP3rzTRzcsw9d+bykJxDemW8raSld3wcxfIRh/kQ/sjD4cBViODl+VcCHiK01fUrofUD6iMz1czxkEVUVfHh53xLBh5kqPv/ma5z89luE2SxiSntiju0HDScZ6UgfjgM7tuPHR14R8IGNb0LXYgIRwojh2JgFH2yqROMXjIx9YT6Q2UOmzQxG7t9FuTINYnt1HwsfyGV9VKsBMn4Bq/rXw/fbgISJL7ymGiU4dq6foA3BBxc37t7FewZ8CHxfonMXZj7U0NdJz4dXcGjFgg+eGOLOgg+HcUyYD5QokdVEEKpRdpF6PjzRCzjdWFqBtAJpBdIKpBV4gSqg3Z8ynoklyIQo50JkYpfPczopNadHILOZsnEjE58PVNhln9UySm5dEqdRm4/rBDZjPgyPMWpz5YMPjTWRmErDH9CZ+gSx56CaRLg4OIj3/vwnXB68jmyxAyEjL+qsByO7MKwGC0Bw3RZ8YASidFMGfODFqOaUNFM0EXkmDk98IAxOwOY7Y/wcctkscvmCSD7oO8EcCJIiNCJXm35r+lhv8oTUYO4GhuEg4AXBlYgAA43+qqhUK6hVqwjiCKGwGDSNQsEZ/bzsFf8mDY5uQeMU+XcLPtDHwQAQBpwQwMJk3FrggdsWpge9NKIIh186gB++9Rb6OjvhJYBPUMuYeM45RwZheZHBh5Hx5swHORMS9ZpDVMuit2MjHub5UGc+EHw4+zVOfPsNwlwOMZkPsbIY5NVEdvHo4IOODwUfaG5KoVMgPgVRVEMc1xDz346yEURC4KhRqYMsMn4RcewDSQauk4XnZefJLhSAWAx8CBYxnOx/7sAHfShI0y4e1zdgut60AmkF0gqkFUgr8OJWQMAHeVZzNCrdgBEiCxczen1P+iIjRZfWRNi6uvycyWCz7LPOfFgIfLA90aOOmHrU5otqOLkQ82GYzIff/HrlMx/mdLbavElMYJQgjENGd6AchKgiwjcXL+A/Pngfo+Uy0NYmYAIvMrIRhAFhLjiVUhjvhYZ4QAIPtplTXwiyHGRr6tNg5BUKWpAZIP2CpDxYECNDACKTRS6XRTbDRoy0c42jpKRD1iN4gZUoqExCbgDG+4G/mXRB4IEpGNVaTSURBAl4D6AvhI3ITJh+oV4TMn9qwAYFH9RgUm8a4pQxy34wZpei6Dfgg725iO8DwYcwQKZaxZ5Nm/HDt9/G5vUb6gkgjayHOibT4C/5ooIPNJwcGb8Kj7ILGNlFI/PBgA9x0CC7WMTzYT748DnBh4xGbVI20Yz5IFGbnvs9mA/2i4jAAsddDdWghEplhvajiOOqgBH8IlNpCQ1QaTDJqyCDJCILqB0d7X3w3BwcR1k59svO6HRaAB/mGU52FkV28awyH1SWlTIfHvVLPf1cWoG0AmkF0gqkFUgrsPQKqFBYM+7qvZB5LLOycO1GlKWrrQP7FQe+sFfnvkSqbidVl74bK2pJMscfO/gwMTW5og76Se3MfPCB/6YfAsGH//Xrf17x4APp4falLAIDQIiFAankDgLGQ3ouxmam8cfjn+GLC+cxVgsApkoQfGAqgwEi9FpT4EEFEobdICiDlV1YbMB4N9RZELM9FGeFxe5PZBVKb6DpotTbcSTRgtv1HF+AD5pYigklzf9ETqEsBfELYDKGyDQUYOAMMhMwyEjgxaHEBgU/JH0i4qyzGkpyn+seD7IPNjjT0OrraKXeeohu2lQLq/+SOsqPznhbMCITJ9jY1YW3jxzGS3v3qayEUa2sZYPkohH5nGXyP59JFxagae75cBUKPizm+UBIKF/3fBDZxRLAhykyH77+ChZ8sIaTdfChkfnAtAsBH+j50JrsQul4Ok4EJUeIKK5i5P5tXLmqZpNxUhFQwvOJpJhlExdJzCsqiyTOoa97LbZt3YdCvrNl2YV4PnDz8sWn12Dd8yEO0N/ZgR8ee0bBB4mlNW4sImkxoGEatfmkvhLT7aQVSCuQViCtQFqBF6oC1vOL/l3KdlAJuTXgt2CC9iOh9CXsSfjUn3Gzmtxnein7mwVcKMbyWSgu+yseI/svy3SwdZBOcTkMJ1PwYa7nw7MCPjAl0p5/Y5+ozAHKDkJNZvDzGVTjGKED3Lk/IvrxE+fPw81mlPXAC8YzZpLSXSmtqP5jRBTi91CnGxkDOEtDEqM+25ipRooggoAa6lpiYA3jg5AYYMOQHFRfpSaNgijS06HBaNJ6LkhzaxsSbrOeUKFAhH7WIjIqr1C2g1lvXW5hjSetw4Slz6uHhIAMhmkhIERk2A7CwFBZRzGTxc9eeQWvHTiAtkJBbkZZ1tJ4YEj0p0E/7Y3Gej6obecTfM2W5LFvdK7ng9hyIkIZ90av4pNTv8fIhGE+WMPJxGFAiTBk2FJ7YjhJ2cUmvLyfng/7JQFDozbtONI4TEkrcRxMzpRxnODDNw3MB0lssZ4POnLIyKG5JJkPB3fuwI8PH0WRY1+8QJp7PqiESAsoHg9zwIcAQVTB7eHr+Pqb04jjCjw/QuLo3wWE48HFelyeW0BQ8zDQvxEH9x1De1s34aoFmQ/kDNHzwRpO0vOBZpoh01VoACtpKgQcTcM+D3woiLOL8ZEQfxa9IMgKITDJq5FgoNwzLLzf7AvFXjcmXYbVqkQhTnxzFq0bTi7i+dAUfDBXPfdf7htP+Np57FdMuoG0AmkF0gqkFUgrkFZgfgUs16BhnrXeSzR7b2lPB+aZqOFZIjYS2lpYQ7VaE6Nwti7yfMRnLeP/IKl3UagNuRjtSzagTD5mMxlJ+svwx6es1vhENPF/s73MrLH+3COXVma2daof85McISn48BirTVTKUmws0kXUioaT/+sxyS7qDZRtjCT3saH/aOF47cU35yPmulIzRTY/NPVLEDuOGDNevHULv/v4EwzeuYNypYJ8ezv8XBY1SgmEleDX4y71slJgQSUX6sKicouGWMx6w6K+E4KIiSaesg4HYS0QVJAyizgktYkTxwoAZGmixyZSUgi4NYikQpojMiCE1eBqKoW5GCWXwsg85KZUBwrMJS2Ig6E9WQmG9ausgwuznhDSUBqwQ7wizH/L37mfZG1EkTR5YbWKQjaPVw8dxA+PHEZ/R1FN8qQes1qxuoSkfsIbkJD6Ta/x1tPManP+LWr+LXjxwSI34nqSiKagyJkzqSHcDUnu0CLqebGAkj2PLYxHXdRY9wgSxHFH8KGEe2NX8BmZDxPX4GYqiESa4COOXTGcTBL6JrBZ9hBVffR2bMaRl36CresPmLQLT86F7p6DoBphqjSDGhG4jI8zFy7gky+/Agp5MWrkXigHxZpZGjmQGBsCB3buwE+OvYoO3xPjUHqV2PGmffgcnYwW0tLopH6hyCvCuISh21fw3fkvECYlJE4NcEORXNDE0lwpcBNfzDSTMIv+3o14ef9rKLb1iRSDeiFrYsrNVqplTJUrcLMFjJZKeO/TTyXtIs7mJEKXjB5eT5IO2gA+JFENvR3t+PErx/Dy9p0g+EDz03rahbAJCKBoVs3TBB+OnzyFC+fO45XDR/DasVfFIVfOlknu4MFplO7smE/Bh5YvxvQDaQXSCqQVSCuQVuCZq4DMo2oroUaQ5rc8AZoJFJVpz+vSmzVEOsMi7ySUpIsf16xhfS2oYKY2I89t1uOBz4GGhF2f6NRnQ52clKddPjpSeiHBBTrhlc+3o6ujS0z3OaemjHTtYchWF2NzOTZlqj94bHP/1vAI9ICJ/eM8qSn48Bir20itsfQYkV08RsPJ5QQfWimNZQ/MhCHO37qDjz47jnMXLsDLZuEVsuIP4eWyiCJrIKmzjCohsBIMjfRspCJZacbscRnxRgMgEcdRPe2C6+dFmMn4CINQAAlhFoShAh+ui4B/z+XkBlGXV5gNiIrD3kZsE639qPaHpEvJDcbcaKy7pPm8ZTZoEzbXXJI3Ed7s6qaTGnuAKAiQ83zUSiWJ1nz9lVfw6uFDWNvViZyAIAZ0sdQGwUO0Ca/jSuZGIzc/wyBp5fzpsg2NmPlXI2Rhl6j/zQAPkkMsUaxmLaaBV0WMSSwxtbDnV8CTlmeZG27wBtCInQgRZhR8YNSmpF1UxJSR/hxRpMybOA4ktpVSibDqobdjC47s+xm2bTDgQ5Ix1C9t6MszNVwfHMT49BR61qzG+aEhfPb113ALbSBjQOAgYQdoVZQBoJGw5Boc2LUTP3n1VRQJiknCgi2W1olfbvVhJbVTQ1T7R4IlwnAQ8OEyvr14BmEyjRhVwCX7QWNGCWoQBHEYrRln4UQ5DPQQfHhdwYckK+CDLIpIvhDHJ8Zx6dp1xF4W2c5O/PHUSVy8eRNuWztcRony6y+m14Mem/iucA/DGno62vDjY8dweNsutPHLkOCZoBT6Iz4m9S/up8d8IPhw/rtzOHbkKF4/9pp8i+suqlFnCj60fndIP5FWIK1AWoG0AmkFnvUK2CfJhkfqeYc0n+Mw+299dqs/7ZoZOH3+k4lCeShPEARVVCpl1OgbF/NZriKTZa28lF2tLG+RbEcJsn4OHe2dKOTb4fkZOMKOoBff7LL68NbaZCL3i4b2T+qVgg+PsdJPA3yYpd4bSvj3YD60WhqO21oCjFWruHD9OtgAXB0cROQAfiEPh0gdLxORTOgFo6wHzqDSFNJQny0AYRIdGp1PbfMqjZtSJOD5noALttEl6EB6EtHCaqUq1CYyIMJQfR0YzUmQQg0fDdvC0wuc9SODQ65Bc7/RGXsjreDfBTQwsThmxlrNIRRYsNIJ2YJOjGsLR6CBNxDTaMqNiuui30Q1AM0KD+zZi3feeA1r+/uQd2XeWsAZeTXIYGQblk0g9zptEqXhl2Z2aQSx2XPccHNt4cTbmfHGW7GVz1hAiqsTNNYAEGRwqKNvq69G8EELa8GHu8J8+ANGJq7A9cuIHXpz+IjohcAbdxzAE7aMh6jmobe4BUf2/8U88IHnWeUZ5VKAW7dvY7pSRs+aNfju+nX88dQpxNksEi8jTB/Tw2qKhjUxjENkHbc18EEAIzOuzLibBR9mMHj7Er69cApBPCPgg0PwwcTAsgYyPhJfwAc3ymOgdxNe3vcaOtp6ZyM3jYSIAMT4+DiGbg/DK7TDKeTx4YkTOD80iDiTkxhRuCpBoaRJwS1t2JMoQG+xDT9+dS74II18Cj60OpjT5dMKpBVIK5BWIK1AWoEnXIGHgw/zd8hO82mPMhd8EKo1AH12pCcZfRtKpWnMzMxoP+HESDzLVm3lYNlX6KQpe5cw0MmmbCaHtkIH2tuL8N2M7BMJF8p6YB9jJoRa2dQKAh+WLe3iRfV8eBHBhzABykmMUq2Gc5eu4LOTJ3Dj9m0gkwUyHpECJAQeeJHQE8LonWhqJyoIGzUjwMNc94L5ObdWfsFkjTAI5MLLZLIgE0JMLWV23RVJA3/Ef4LSBYMgWuBDsjU4k2yBgfm4ZgMly9Kh6hR5YSHMwoWNXg7630qbsh4CaijJKM0EDkGHQA0KvSjCnh078MM330JvZwcyrouc58osOo9DgAYinEZ5YXBWnUU34IO9Ic5iq/MbfLt0sxurAiTN3mn2Kfs3OcJG3la9dobZwBrEMTwBHDTXmIfgMY615ddc8EFgHMN8uDt6BZ+K5wPBB8t8UPCB/hiku1nmQ1T10GOZDxsPqudDQnlOI/hQw9CtW5icmUHvunUGfDgpDToyGSRMPbET/oYdIJakTLtwXRxcKvPB0OIWBx8u4uy5kwo+OBUDPlhqXiymq4SplPlQwGqCDy8RfOgHYsoubJIM5Uch7o+OCPjg5tuQ5PP45IszuDI8jDiTRUiYQWRI6tWgI9cyHwL0kvmQgg8tj9z0A2kF0gqkFUgrkFYgrcDTr8DSwYdGKkDj83HD39UIT558ybSuVEqYmp4S1kMcc1KUj1NMyyObtTVqgS5Nw3x9Po1D9Z5jX5PPtqHY0YX2fEFUvWwr6LMnSXuNeugWyr1SmA8p+NDCSWu26IsGPrAGnMiv0pASCcq1Gi5cv4ZPPj+B67duISTjIZ9FwpQIcW7VWWmCCLxcOHusdPxGz4f5MovGhAyyJRzxcBADRnMSyHgIqjUxaOE5YOPre740XnRX9V0fQZU0fEcBCRMDaoEDZTDoq86AME2i8iUM66EBdKjHahq9lv23GlUSiWQigTGepP8FwZAoRlyrIed7OLRnD9567TWs7u0Bgwx8YX9Y5bxOjStIAoREQA1QYsUX2iCafV6UVNCI2tpRq7P4clzm7Ua5RSP4MAs6KOhBVksjkcxumiaLcRiKLi0n/gGqP9OGluCD8e5o6RpbBHy4fxmfiOfDFXhWdkGWQ6Lnl4CPiCUs80HAh7/Ato0H4NG9YB74UJqp4ur1GxidnMDqzZtx+fZtfPzFGfIOEPLceNl6dGsjOwBRKMagywc+TOPGrYv4+rsTCBILPiiCrrILnneOfTIfcnDjvIAPh/e/gY72ATgiJ2H99YxGcYh7I/dw5fogkMujra8Px7/+GhdvDqEKFxGvI498m+bMhz56PqTgQ0ujNl04rUBagbQCaQXSCqQVWBkVWBr40ES6MN9Eoe71oA+3nGCbmJzAxMSEmJxnshkhAgcEIRz6kLUGPhhlNlxX2Q9sAKS3YNQ7fBSLXeL/IIl5EdMUMzJJyWfDR0mLWCngA0fJo+y/HV1revtVHp8yH5x6JMrj9nx4mrIL26yzOQ4oa3AclMMAF65excmvvsblwUEEHBG+z+4TCelCbEyZWolEzOvUA1IbU2uq2OgNUDcsNCAFL7JarYK+vj7xTpiankZPVzdKMzPy70IblemO/Ddrz1etUkNbW1FMKG3sjVzQxoCSPhDW+2E+1ilJvcbLQI5XDPdmb6jW50FBB/0RUr6AD2RghAB9KcJAwIfu9nbs3LJFDCbXD6ySJj3ruvAtDcSgAlIDx0U1ijE6OYUzZ89iqlzS9Qp7xBg9UnJhavOw21wzGKLxq8HOxtuaz1+ffl5NO+VmYTBXoelT3uL72LF5M7Zv3KDGogSCjMcu76ONEpqlfSU1Bx9Cej6MXsInJzXtQmQXxnCS4ANZFsqGUc+HKDCeD3t/hm1zmA+8YRvPh1KAGzdv4d74KDoHVuHK7ds4ee5bhJ6PkDUnXFb3vJiVJlBCk39k8MFUQVIviJLXhO1w49YFfPXt5wiSqQeZDyK34ReRMh+8xDAf9r+BzvZVcJAT5oN+aVFHkcgX47WhIYSMni12CPPh0u1bCDwfTiYrrA5qCykbnMN8iAKk4MPSRmq6VFqBtAJpBdIKpBVIK7DyKrAw+NAIOJiptgYzSWEgW4+uuhPl7GdKpRmRW1SqFZnN8zOePHfR80HIsi16PsgTmMit1R1PTM7F6ouScQfFYgf6uvuMcb0BH4x9mH6mtVcKPrRWrxW7tMy6i0upRm2yERXwYXwC//iY0i6eNvggkgZatBLtixJEroNaGGLo3ghOfvUVvvzuO5TIVMjn4WUyqIYxvKwP33ORhMFshCZZEoYtYFtbmWG2aQkS4ZdI2kV7WwE7d+5EHEW4eOEitm/bhrZCGy5dvIh9+/ahXC7jxrVrWLNmDTqKHbh27TpWrVotrIurN25ganJy1ppFZrVd0WzJrYcgiGVGMCmDAEIdfDDxmyInmJ3/V9NJ6xOhDrSheDvEcAnMVCoip1jV3Y2Du3fjlZf2o7ezE5Se0HhSkjrYVMrNSi15uR8EGhhremP4Hv79vfcxNjMDP18Qg0DemMI4RBAGcDzWvKoz/oZFUjd+NMckMT4WMZCbFRkiCiRwWXpyRGEEP+PLbzJMGkEg4X9QZ0bzAUIL/CiPD0DGSeCBx+Lh9SNHBFihhMSJEmRM3KFsWiJUF6VpzLm2FcyhaeJsykTshFDwgbKL34nxpJs1sgumXYhZj34BEBThmBLPh7rs4lCD7IKNPHV7NCVNMDoxgbGpKWQ7O3D26lV8cuYMomy2Dj7YzAqpvvHgcJIQecfDod278ZPXlmA42SC7EIdlAavIarDgwzRu3CT4cBy1eBqJW5G0C2s4qQaKBB+yYi7pxW1Y3bcJh196Ex1tqyTJg34QFnxg6SqVCobv30eFLCXXw59PncTlO7cRehmRXWg2qWWpNMguUvBhxX7XpDuWViCtQFqBtAJpBdIKPLwCChdwoo7LNk6r6TuakMbYS+1lxEtB0isiBmfNjchoSGC7f38EURSol5xZL9cTJSE8n9trzXBSnzE5ea3PyQQfpLfQdgLFYif6egg+AHEQw/c1FYPPvRrhOft8zWfLRjZ+syql4MPDx84zsQRP9kLgw//69T9LI/S3//1XWN3Ti7BWRcY2sWx+AYSei6lyDf/0L7/B3fv34eVyCMME2QTYOLAK//D3f4csewUTOyiXkRlrjBRU1KMxEuEJlE00/mwQdQaerVHkOKiGEYbHxnDiq69w+uxZjE5NI9tWgEOakMtgAs72q6mKbfiVZqQ3Bp35t5eiAQWk0XXQns9j29at6O7qwscf/xk7duzEhmI86acAACAASURBVA0bcPvmTWzfvh33742IFoqNNC/a8ckplKtV7N6zC3/8+FOMjIxgYGAAxWJR8nXbO4oYunkTXT3dYhhzd3hY5BkSGSoxOsbnwXg62H9bqUUjECFpGpEmZHAmOSiX4SYJtqxfj2OHDmIf97tYJGkeHm96cs9SoEp8BKWrVxCBN70aEly5cw//+u57EpPY3tODmphmeqjVAszMTMDzYrQV82hvb8fo6Ki47YrJIwEAA6YQqBFAwsSMkgVCmQqXq9YUuGDTvmbVKkxOTWJ6esYMHosG660wQQYxm1sCFgQGSGzh7zBARy6HH7/5Bl7etxd5ofETlEhEBmPNQlsZkfJlYMeWyQ9KnBCxU4YaThJ8uAwnUxYvCFLVgsgYiYqnCJkPrqZddG7GUcouJO0irw26sAg0RDOIgKFbtzF0dxirN27EhZtD+OjECTiFNtQETDSpLHX2g0lRSELkHBcv796Nn73++py0C9XhmXhXm3ZhwYfG70DxHyH4UEUQTeH6zfMCPlSjCcCrAR7lO6FQ60wYimE+5OAlbVjTtxlHD76FYmEAbmKPzaDgToJSuYRLV69islpDx8AqfPb1l/ju+g0kNGIl4iUSpVhNYOt+Fmo42dfZLikejWkXqeFkK6M4XTatQFqBtAJpBdIKpBV4WhWYBR9kdq9hN/jQE8vEmJ2gk/7dTcRXjixrTqbOybBsSL6Yni6pp9u8F4XodPBu1fPBNAH1tUmkpmAfCkIUCu3o6e6VZ+qoNts7GWe1+sSp7VFS8OFpjbgnvN3FwId//PWvpQH727/+JVb39SGsPifggxgj6sUnAIRIDoAwcRAkMcamp/HV+fM4fvqMAVTySHyiDw4yvno0qKkjWQ0eXJ+z6iZqosEPQnwD4CBrDCW3bt2KLVs248MPPhQgYtOmjaiVqygU8rh7Zxg93T2ixdqyeTOuXR/ExetX8ZOf/RTvvf8+pmdmcOTwYfT09uLcxQu6zI0b2LZ9Oy5dvoSLFy+i2NGBUrUiyRoyA99gNCn7a4wV5cANYCLyDeM5wTSOsFJFsZDH7m3bcOSl/di2YQPaGUVK4MEkJqgkTG+GdekHbyx18AG4OnwX//fD9zFSKqGtp1vAB3oZ1IIA0xPjcJMqXtq3Fz09Pbhy9aokgRBYIevGxo1KJClrTMZJApRmyghqNQVgghC1oCaylNWrViMMA0kKEc8M+RxVM54wV9xsHjPVGu4N30N5ekqaVZ8Ia62CrnweP3nzLRzcvQd5GoCyFsJWsYjs0lkPszdPGvgQ2dVII8eLEKOE4bHLOH76D7g7ekmYDwQfHEokQrutmL6kghyHNVeZD3t/hu0bDwo7IGFahDTbRLpd8Pvl2uAQLg/ewKpNmzB4fwR/PnUKSb6AQJBlw8cxDbri6JSbRAI+HDbgQwdBKxO1WTcBkojO2c/zP8VLJLLYBK00lfkQxtO4fvMcvjj7GarRuIAPjk/vEgM+UL4iUUvq+aDgw1YBH4T5kBQMsKJ14D6UyjM4d+kSxmfK6Fq7Bp+f/Rrnrt+QJI+IPiwedYPGo6PRcDKqoa+zmIIPT/h7JN1cWoG0AmkF0gqkFUgrsDwVaA4+GLaCo8bcZP+SAUEmA80jy+UZjc1sBBfqzAkjYhZWbhOvCGmI+BT/MDH0/OObm1zXCD6QXVEoFER2IV4PnJ2USTmuQ6zqG6Tfut6HMY1T5sPyjK+nvpYXFnwQKri+rA1ilDgIkxi1JEE5qOH6nTs4+cUXOH/pMiq80JlXm/Hh+b40p7a5pwSinnNZZz6YiE6GC1SryLoedu/eLWyHjz/+GLt37cL6teswfOcONqxdp7KLwSHEUYhXXzmKP33yKUpBDT/40Q/wyWfHZVt79+xBNpfDmS++wOEjh3Hrzm1s2LgRZ7/5FleuXEZbWxvGpybFQFFuH5b1YH6LrCaKJN6ToAmZBUEQIiHrge+FAXo6OnD44AEc3v8S+opFSUWQpAvS5o0MQmfeNdtTokA5G2+kEDR3rMHBlbu38H/e/QPulWbQ0d8rwATHWqVSxczkJHwk2LJhI9ra24TV0dXVha6ublQrlTqrwdLC6KLL18z0DCrlqjBAiPqWpmfEG8DPZASw6OzqRFgLhBnCpp+fy/B8teVRqlVwc+gmpiYmRAZDzwo3jFHM5vCjN97CoT370M7lDcjC82tDHFu5SC3zQWUUrE0kkZqJYT5Y8MHJluVG77g+wohjheOJshJ1CRbZRefi4EMUObhx8yYuXLuK7rXrcHtiAh+fOY0wk0EkPhu6DzZO2cZROnGIgusJ+PDT11/HUsEHQ+RQZ2QeF8EHV8GHG7fO4cxXn6ASjcPxKKsJESGoMx8IPmjUZg4+2rG2n+DDO4uADyWcv3xZZDudq1eL4eT5wUEk2ZwcG5kPHB/zmQ8Q5kNR5CQp86GVkZsum1YgrUBagbQCaQXSCqyECjQHH3RCjrNQnJSj9LpSmcHMzBSq1YqRkzMNzNrOP3gkCzb3dd+I1mUXjSl0jeADn4M5WdjZ3qkSa/GG4EyWxnMyal5blVn/OZsisdB+rhTwIU27+J5XyYsJPsyNnrTmrrweNMoSEuU3HQS4NzaOC5cv4ey5cxi6e0+09F5GZ+cJOoj6Xa8oQ9M3rgOSjqHtK00N6ZHQ3d2NVasGcP/efaxbuxaVUhk3h4awY8cOkWzcuHED/X19ciFeuXYVmWwO+w68hFu3bxtvhESAhYnJSfQN9OPmrVsYWL0K5Yo21ryms4W86OXngw8WzFRLGObtRsIiiIJQ9ruYy2LzurU4tG8/dm7dio5CAcwT4I/EgdrUDAtoiLmFmQ2XNAPWNJY40AARrt69hd99+C5uTdxDvrOIyIA9BDqigMaKtHV0pY7c/2KxXY6tVq0KZUzTH/SGRLCEG5Ms4oQpkhnxeCDrwXqU8LwpIGQiMQQcsWkXNURJTSUcbO05qx8BSRCjM9eOH7z+Nvbv3IuCgA8ePLr01j0bHoX5QDkFmQf8mjDeCG7ZeD78fpb54BJ88BBFZsafsgthPniG+bAVR/ctzHyIYgc37wzj0uANdK1eg6Gx+/jjyZPGcJKRp5oIoeNbfRHEUyKKHg180NVI00/TS8elt0iASjiGq4Pf4stvDPPBNcwHkV3EAvZo0hN9HbLwk3asHdiOVw6+g8721Q3MB2UQ8RyWKyVcunIN4+Uy2vv78dnXX+HC0JCADxK16TU3nEzBh+/5hZB+PK1AWoG0AmkF0gqkFXiqFZgLPnBXDPAgzFf1PCtXpjExMS7RmWKFRR8Ih/Jnyieagwja1NufxkO0E7Ktgg82gU7XaZ+YyZz1vSzy+QJyflbN80OV+etkZQaelxVGhGU7i29cgzddsxOQgg9PdVgu38ZfRPBB7fKsT4MxrTM9KxtcXrh+LocKvRCQoFKtYejuXZz4+iwu3hhEtVpFpVaVFAw/m9EECunyLABhfB/Mn9l8sWFj009JBJvkjOvLenLZLMbHxgQdpPyBJpT8u2rl6QGRQS0MxBuB3g6kVBH0oJyAsgMeBW9C9EUgi4FGjsJwUDjRsKvsbx5rLI17WK1J899RbEdPVxd2bd6Eg3t2YaC7W8ASXuBZNuCM2zQSBpsYweZQa2hBHO5rDCdhtTjfHeDm6G0c//oUbt2/DSfP2f0AVK7QrJLAAgEGGk/K8fKYpFYWuFHnXIIZEvAh9WUzT/8HHl8kEgsmjbA+NNxhPKnUgb4RxsBGTTWpE9D3WE/6IES8AcYCfSDvFvDKoWPYtXkXMvDhk+MRq/SB0oaHUcCaXYnKfpj1xIhRFc+He2NX8dnp/8Dd0YtwMhUkLvfLQ1gHHwigWNmFMh/o+bCQ7ILgw63hu7h+5za61qzB5Tu38OHxz6VBp+yC1sViBWRYdHXmQxShzfVwZE9rzAc532RpCPLOmnOcVhC7Jdy4eR4nvvgTqtEY4FWN7EKZDxzvAk7FHhDlBHxYt2o7jr38A3S2rVkQfLh6YxAT5QoKvb347Ksvcf7mEJJMDgHPKzOleZ4eSLtIZRfL9+2QrimtQFqBtAJpBdIKpBV40hVYDHxw3ATTM1Mol6dRrZZ1Uo1mkUkk/QL7gHqufX3H50+kzf+39RNr/Ug1Jf1B8IHyY9fxxe+Bk52UXZCRrJOLCj5kMlnkcjn5oaydvm/15+cmu7JSwAdt+VqbnGw8nBc+avNFBB/YRDWCD9LAmAaNgz5kWgQ1/54ncoEafQQAjExMSZzhxavXcPXaNUyXZmQZcuX5Wy4oMbG0g9IkM4ilJUTqQEMYaqCmp6bQ0dkhLIA41pl+nyZ6YYRsVmf2+aIngzbiCm4QfKBHBBMtRPPFfQwjYWNwWXof0MTQmkFK0oAApfS5SBCTPcDl4QjLYtf2Hdi+eTPW9/dIpKbPXRZvB40VZeQmWQBiSmovNEFWKSnQWWpJ9OBGEiYccLa7iqGRQXx8+hPcGbuDQkcOsVMTrwH+SPWdGJVaGVnOZIeBsBm4fgIJFkTQG5Aev7AsaBIpyK4mdXC/KKugiSWPXT5n6Q5mtl+AEgMmSF1iD0nswonpn5BBW6YDx15+A9s37kQmySLjZICYUUGuADqt3lxk/IQ1ucEGQYDRsRFMzYyjvdtD7Ezgs1P0fLgMyi7EcJKeD2zotTsX4ISgSFjzxfPh6P6fYod4PuQbPB84YEm5A27euYPBu3fRv34dvr1+HR8cPw6vvV3AB8oT6lGwdfaDSmzaXQdHmHbx+htzZBcWRBMgrUH6ZxNNrB5wZmYa9+7fQRBPo7s/j4mpOzh+6n1UDPgAL5TzxfpLZCkhi4jgA5kPRaxbtQOvvvwDdLWvhZMU4IiZpkXECfhVJGpzslJFrqsTn375hTAfokwWVTJtfLI6dB/lK8+MWYQEH9rx41eP4eXtu8AQWxnHllIoGdjko1idomuYPQask5U1+UIxtZDxJCa1iUixTnxzFv/2/vvCysnQ9yQI0dnWhtePHcORg4eMt4yEns4yUDwPU5UKjp88hfPfncOxI0fx+rHXxBpajkdYQrrPur3ZE8HZhMZEl9YfE9JPpBVIK5BWIK1AWoG0Ak+6AvL4YZ6xrfH+QvsgE3wPPIrwYV4ZssP37qBaKVl/cHmelGcbTrjxOXl+iuUDf3hwy3VJdYuFaQ4+uMZ/zUHG9DZ8nmefI35dyAJuxiTXecjlsmgjSyKXMybzjQc/6z/WejhniwfTsDj7HE5sUsrdKAexxv2t9gcp+NBQgacBPtjN04BQXk847cJardTpQY0jQkgCSveXK9wAAGw4AgClIMD4zAxuDA3h/KVLuD40hInpacRsVH0fie9JQ+n4ntDu1bmV/YwyGcSLwM8IiEDNFo/dyyiFXJoN2Sy1UZpAoeiasgA4S84XP1etki3gIJOlS4FuJwoJnISy32RZyMrpSkj2ApvzJJEGqberSwCH3Tt2YPXAANrzBeQ9F9kGqYgG9SpjQpgEYqhp2FqmXnzbGllqIEWABDVEThXDozfx4cfvYXT6LtZvXgW4gQAUY2P3MD0zKakO2awvQAyZHmQ/CC0rjjXRguwI/o3/zmblnARRAJeZxKYZkzbMeE2oKqS5UU4diGFV6DsgxocZOBHBh24cfulV7N52ADm3A26SlSaZDAmyVMi0aOUlUpGYUhYaQkYYmxjByOgwCh2AmyuL4eTw6BVk8yFilykYCcIoFvCFfh+EHrhvcS2P/u4tOLLvHWxZvw8e2KBnpUHntxePm5+7cfMWrt26LWkXl27dxB9PnYTTVsAMGTwCnqj4hwAbzz+BIicK0OYmeGX/XvzwtTdQdMl0UbBJRo4wePSo7WlXf1VjWpokmJqewvC9m5J20b+2iOHRqzhx5gPUkglhQpDVQYBJryVFxV0i3XEBPjqwYfVOidrsbl8DFwVNwjDHRpZQaaaES9euY7JSRsdALz754gyu3hlGlMuhxnFH2YVpw/XYFIhwwwD9HXn84NhRHNi5U+QlmYS2RmzsjTeJHb+GbVMHMez4TsGHVoZ8umxagbQCaQXSCqQVSCuwSAV0YmE++GB4xGJMbozrjZRbPM/MRIf0EfIolyAIasbnYVJYwDpjwck/k2AhCXQr4VQ07AifKW0qoDyz83GSnmSc1NR9pWTEJ9vYddHR0YV8js+8BDAi+E4WHmPWyXjmRM4TOr4UfHiM4+hFBB8epZzsS4gPcF5f2BBBiIkZuvzfwtUbQ7h+c0hSMipRhNDMzHJ21vUZo8hZ3wghtUxiFOPLzLU4AlCOwfhO01ATEbQvaXzNXUSp/NLty/pIVWKzyuVFevH/s/fmT7Jc53XgqcqsvXp/CwACJEEQAgkuAAGCALVYpk15ZFuWbdkR4x/GckyMPX/XxIwmwrZISTPyyLIkLqIkklhIShZAEqQskCJBAO/1VvuaVRPnfPdmZlVX96uqft3o95CFaHS/7qyszC9v3rzf+c53jjLFvFDPkTQV+N4JctEY4RQoByGu72zjI489hkcffhgPXttDpVTSMRTCUC0WXqNilfjwlOSWwXYPCgxO2WLQxzsHb+Krf/7HOO7cxoceewigCGE+wu39t3B8fIhSoSDgY+/aNTE4aJNJpoCNx7zaUUy0gRPVFEfHxzhqHGAa+KaP5CiTechnzA6HEBWMIXTvIZtBX6ESYYyLqBa28KlPvICPfvhphLk6ctNSnOSLurbyJGfmxhovUYT9w1vYP3wbG9shcsUuXvz2l/DW/t8gLNPWaIyI7Qu0EC0XdX1HgzEwKmI6quD69iN45hO/iMce+RiKeR4bwQeCJ3al6Bzyxo9/ijfe/Ake+uCj+Ltb7wh8iEoF9ImAEwxzzSxKzNWmMEWe4EMwwbMfexK/+OkX1ArDkUCL0emYGhuudcVhTtKu4M/6wSb+breDN9/+CcbTHh54eAs/u/VDvPjtr2CEBiL0MA3IghEvRjS6Qr4oHAyjAoKohkceegLPfOIXsLvxIELyE6YE4PjUpd1qIOXm13/4P3DQaGDnwZt4+dVX8cbbb2MY5mUjOqZWhlgPFEL14EpO53Zjq4pffuE5fOyxDwtQk26JWAWR2EemK+GdbuwYxSjIwIdVbv1s2ywCWQSyCGQRyCKQReAOEfDAQ3ozW9o7YUgm56ExnAUoaN3EQhu3oIB6zrUqTNDpNHHcOBJjOMdFna02YyFK7jUtAHk1L465sU25HndIQpJ/TFGvbaJa3UQxKDrmcgH5XEFrZRYuV16WrxmEDHxYM3DLvO3dAB88KkdhPb0umfmwTFwWbePFKPldQILTLjjudPH2/j7eur0vAcA333kbzXYbw4iopNOCYC9/UEChoB9E0x6Nx9Is4CRDoIGAgddRYEIvYIKggCrYVng2i41J3J7Av3NbbzUpdwOJ8Y2lK7G3vY0PPPQQ3v++h/DQ9Wu4vrODMu0sCWAwEZMIozkimLDjCi/mogQ/nFAipSYnYIvKAG/f/gn+/JtfQbN7gPe//6YloxiJCUDwgQ4aN67dkNUmUV26YDBUvt+LTAC6irAHjBPO7f1buH14C+PcIGY4OGxhdiJKzUo+8abrA8g6od2jAyBA8CEqoBJu4tmnPouPfvgpOTEQfAhylopLy2PlWU5BEWAyGkd482c/wc/e/jvs3aihtpXDS9/5Kt5854fIF8fIheoH0VigXSuvo3QoClsCIDbK1/HJj34Gj73/YwhyZYEPYm2wjj+div3y5s/exlv7t3DtwQfxo7ffwddeeREDjiOKnBYL7tYyor6SdF7riG4XE3z8iZ/DLz3/Akr5EIVpHsU892yinKkWPqcf4iWKTM+i2WzijR//DwyiLh798IPYP/6Jzm00bQp8mubNZ1oNRwIJCGgUkZ+WkYvKePjmh/HMUz+P7eoNFFARfMZnrvmq5NDpdvDjn/4MrV4Plc0NfPt7r+Fv3vwJ+nzM0ukipNuFEDexHuwLAh+ubVXw954nm+VDoO9LgcJHBP0kNmoXNAMfVrjPs02zCGQRyCKQRSCLQBaBtSIwDz4kzAS2IFudTbb1apsgWzonEUZCE6No7MTWjRncH3TR7bal70DtB3s58MG3h15mb8J6ERHwYFL1xvA2tratM4N8AdXqBjaqm/qZ60K2S8vhLN0PvNZnL/+mDHxYPlYrb5mBDyuELKJ2v1XRmShNqTFAuxtWYqMI/dEIjVYHt4+O8M6t2xID3D88QKvXwWA8xGjIajAnllBgg94vRrrI9jHtSr1eTOh5Y+atV9wQUfp22ucLdJB4JNkPZB6wZ6qESrmMzY0NXL92DQ/dfAA3drexs7GFerWCYhgg9K0V04lsNOUP4ehg0nVY8UUBGekysBuAmg/ihgzx1u2f4qtf+yMcNW9j7/qW2U1ijMGgo6o558xiWJTbA9/Pg2A7CsU5WdGXyCQTSlbhJaY5wnDcRa5odH5NUnMUNj8npXvqWNGeWO3b2hXUREcQImQWi3JYxzNPPY+PPfE0wjwVAorIsxdNsV8ZeVBa68+HbRE/e+tNvPHjv8HOXhVbu0V87et/hLduv2FMkIDaBXmBFNK3FG6RQ5CrYDLIY3fjAfz8c5/DRx//ZIr1wGtkgjzdfg9vv3Mb7V4PGzs7+M5rr+FrL34TKBWBYlHjUpohqfYEKR1EY5TyU3zqkx/Hr37u86gUishPpg7W8HiZaWuYnapL19W2YeDDcaOBN370t+gO2vjgYw/h9tFP8Gdf/2OMJi1McgO1XdizhABOHiGtXTl8hwFy4zI+9MEn8Usv/ANc234A5CY4M1dtT2Gio8MjHBw1kC8WaeiJr3z9L/D6G28grFYwLRYw5r7EErKz820XGI+wt1XBP/zlX8InP/pkzHywlhPTL8mYDyve5NnmWQSyCGQRyCKQRSCLwFoRSLdc2A7cqopVfBUdvWh6XoUovtiKzFZjth+zNXk4dIW3HNdgZEO4dgtt7cAHd3RXo+3irFCpz8TW5Q58UJ+6Ax+YX5XLNWxvbKNSqmmNN5mofCQG62W9zgIfMqvNc16FDHxYPoBsnSDqIODAUd8pqWdsBSZrJsDIhG8wGqHT7aPZ6eCn77yF/eMjNBpNNFsNtLs9CerR7YE3E4EGDnIlzSmTCoIB5vhgAISoV07noBAE0gkol0pyjNjZ3sa1a9ewu7uLG3t7qFbKqJZKKFIIk4KRORPeUwXcie95XQjTTlin6SJhPhCBZSSIxlJ08rBxG//9tW+j1T5GucwKPFNIJqQ2cRbDguw+RaNyYp2yceTEIt0LoRkSe2ECTFYGQYfxlKR7Bz7MdlfEQnyePe+nMjEfLHKxLESe/WaTPEpBBY89+gQeed+jCHNlMxdlH5q0D0zocpWX2mOmY9H7mWw3Wg3cuv02iiU+YHr4gz/6XRwcv4VcYCAKHzTU9uB5SmyTjhv5klgZN/feh88+9/fw0Sc+gWJYEVJszTEGPPHh1Gi1bOzkA/zZN7+Jb7zyivQQImpJaMwYBO7AdRu10wiVUoinP/5xfP7vfw6b1RpCxxzgOPGvefBhymvhRE4HwxFuH9xGp9vExlYZf/ez/4Evf+W/Yhh1dK3NhsKLOhKtZi8fdR0KKOQr+PAHP4Kff/5zuHH9QZqbShHZWD1TsXjo7NLrDxGWKjhqNfHfvvwlfPcHP0RQLiOi4KkH63SRrW1CRYBJhGu7m/jlX/oFPPWxJ1EJiwIg9Dh3FQX/6Pe2nlnbxSojPNs2i0AWgSwCWQSyCGQRWCUCswV7Yzyo6ZP5hLS/bN0YFgI52TVbbXS6XVsDq3/YBLytXTtSe7IxH3zrRdKyfS+AD5ZDnQY+sL28gA2yH+rbKLD9goLk5K8KfFis77bK9Vhm24z5sEyU1twmAx+WDxwZBtNopCRGNoys2vt2CJcURkqerfWBedyY4nnjEQZqs4jQ7fUEQBwfH6s1o93pqqpPsGI0GohBIRHH2MbSBCiZrJdLZZTLJSnHVqpVWWQSbKhXa9JIoPMDwQZaZTKx4m0dgxmyzKTtYQ7RxLQiaIHI3FQsCt7Ua6i4qD1EOg3s4SL4YHT74biHwbCHKcGCHGGHSL1rpEyJVpVj8p9oXpiBo9OvYP+bSyg914THyLOxaWc1vX+yVbifhHDvKF5iQuRRLtVQCMsuAQ5kJ8nAmDbHauiDwJcpLTTJTjDb08GgL32HXDCS/kNv2EJQ4MMmMpR7SgDKHirURmBv23gwAZUYdravo17fMWaAPxZRVciEofgQrWH5AAtw2GzisNFEUCxK8JStQW4oOW8HAwTYasMHVrkY4sbeNRTztBglouwEKcUO8M5JCfOBQpqTaIQgT2cVMg8iDEd9THMjjKI+2r0jjCcDNwZMg4QH6pWBrfmCbiIBSoUadrevoxSWFHc1hOjeMYFWxm00UrcjRpMpbh3sC7QrVatyouFjOG3t5MEVAiRhmMfO9hbqlSplLBHyZhKq7pw3HCjiGRACq7whhmuTOjEreDpj5nax/ISZbZlFIItAFoEsAlkE3vMRsAKJ4AahEFZAU8FOFUELEPOHwXCAXr+LoYTYKXNvOmjWem0OcGqvlo2Yefe5yk0cZeUlqy1dL/cKSTTdMpR4fegY0GI850IV5YpBCdtbe6iWyX6gED3X5+T0ZuDD5V6wC/i0DHxYNqhstRibvgFdKtSb5QTvYiaENwQwUUhVcamJQPcK10Yg3QjZZEZxtZsCldSHGIyG1kah5NIcDXyqzf6vYqEIMR74t7zZX9K2xielxmqwecynjHFSJkq/TVSatPRyDAL9238tGw/bTu4OmgiTiZE5pwcixIgQG4LnTRcI19OVox1o4pbBP0jfwtH8jVbmK/cebKAiQcLQSGs+aCry89HMH6aYkG3hEOMkLg7CkOiNtdHQc1i9ZcpG2e7h4ZtVYuK4MGqV8dHn/gi+jBFNBogmIwRhTuCAtQH4dhfJMzpqWYA8xSXzTJ3d71IPH11zuklMCCY50UQCHmLQEElXQ82MQUmK04Dx1DmLgoFxEgAAIABJREFU5Pk5U4S5wJ5/LoZKzF0ibkwSdx3ppkLhVefXbNeaVrH8LLbcUPfDw0N+JHodDI5Pwhw8p8AAKD1oCKy4dhVngmngivX4SUjVAU8c4HatbSDNP191LZ1Lhxw8BMIltqH6HHc5DXzwdrHOjfMywYeXv4XXv59Zba5yd2XbZhG4XyPgnZt4fomLk9Gys1cWgSwC93IEDHzgOlgrDjmBGfjAn2wJnkOv30Gz3VSbha2VbX1qXwYyyDEvcOs79zu3GnfghvvXFZ82rDzKopOv7JjQplisOerikQkcYKu+i82NLWM9cK2oc76c16UwH5rt1uWczRX7FFYYfa8/f+ZAYKL7znED//cXv6gH37/+F7+Om3t7GA8GKLiqJLzWQZBHqzfEb//e7+DWwQGCUgnj8RTFKfDI9Rv433/z36LImyVWS0wQuXtNcFKII9OgGXEBl2D6G8gnNu67TTXptG9uYqAmgesGYMJ+GqBn9oeWhOvLJ4nu38mw8p/okix3XDoCTX5m+znzQVrcrAc+pCe9mQlQJ2KTpSWvXi3Dn4MBIPqraymx9zt0+MR52d8MPT7t5VGH9N8tuWSME+ZD0lvmpAedfaUHNuIoLzyKs29hQ6ZNwCG9Pxs75sXs0G4HLXnYOy24YynzolYYf+38dz6czLrIL1KNzueu98wZGGOC27Itg/8QvMI2l9SY8ghRGlu2yPJ6WluMh7gsFu7a8tw85BEDLxZ1G3NSZ4h1Guzn5JrbeDH9D9uPo+VpFwY6xCCTDujkWNCoc7+2c3JwlX18zGSZx83tlrD4LGS73FXmQx7N3gAvvvwKXv/+63ju2WfxwnOfURHDjplQi7PedZUSHb4DO1fj/VyxB052OFkEsgicGQGz556d2zIAIhs0WQTu5Qg4KoJzXvPggwpIXD/lrd200TpGr9eJdankLmYLZbeS9msp98sTCYNbO1115oMOf7a4Z3L7tsafRARZAi5UUatsYndnL9Zto1j+Zb0IPtAYgCxfr/EwDxKveywP7F6zbCcDH4zqnIEPpw8lYpT8z7/8LeCaBE68Mb5F4mzQNtH04PJbazfwKZz/6+Jj8MmpUrEU2HFC/NUJMiZ092R/6UVMugKcqAKseyvNT4bpJNmddypZvHvTh88qFx03/+ar7/4T/fVzxxcfiE+M0/vxIMQqMfEINd+TSA7zehndzkSC7JHigSk7iFi42Ol6LP7UxeBDMoo0Ogxocj/G9IdUqNhZ4o9wRon5lATdNudxGzodD2AHFtl5ecDJAJEEKkuPa8/omR8B/r0GZNiYtvaXGDYySsosIOR/teDcYghpQUvFPLDi9SYuD3zo40UxH2bBh1ibYg58iOecOK6rjMls2ywCWQTuhQhIfE4tZyMlINR1Si9274VzyI4xi0AWgdkIJEXI9BqQyygWokwnrNtro9lqIopGseubWrhd8SUpGM6XTk5G24uyX+XrwFZvW88lGm5a9XHtSmc2tvcOI1TLBj5QA0Ls6Es8qQx8uMBgZ8yH5YNrqZfvr7I6rs/vTkumLbE7mcT6PDyuVrvDOG1aSYAO29ADCwtdZxyla+ExxZ6dqS4FVVnWSbQXxe50SpS1IdhrPbectLqv35MHGE7Ust2k5sEHP2X57XwSP3sOsxWm9WJyEvRxOgtWuo7ZIB6A8BX8+et1km2bPubkZ0v0068FsHdaSFLV9NnrEF+PM8EHa70wvGF+zBgd0DNJkmutjWePbiGN2IMP1iySHI8DaXzoYuBj8X0rX2x/bp4tEKNsi5kP8WFfKvMhAx+Wn3mzLbMI3P8R4FqMrFM+Pyi4y1e5XE61Sd7/McjOMIvA/RiBefBB4ABbkfWd4uE9NJvHAiAoQBmEebVmqy0+XpvfGXSIV8WuAHmVY3k6+MAlZqgW3dFwhGq5jt3ta7LcZGu0ympzTPOLOs+zwIe75naRMR8y5sOdBrClR0nStwz4YEjBifzLZX5J0/oilsL88cwkxs6WZtExe7GZ+QRf72cFfu5NF0PpNAvPudQ+/ufqbawuiLHSrU+3UyXvE8HwwATPewm8NJV432ksnPl3ZwGZbOMCEYMP9heBD94u1PdDxG/yvb4JMrz4M61tJX7oJBF2P3mmQerd+kzXDpM6NG2xAHyIk3NrYHE7OhnPuB1J4NgcHOL9XGOhBg9epMEgi4rHAPytc3IMnQb1GSA4cQM/bk2aAx8WwVQZ8+FcIz57cxaBLALnjADBh2KxKOZDu93GeDyWfTZ/dzHP6HMecPb2LAJZBJaKQNwMraWLK2BSB0xaV2O0ey0cN44k4F0sBMgFOYEPsqA/oWw1/5En12L3NvMhBT4MRqhUatjbvp6BD0uNtHtoo4z5sMLF8iDCotxnAf07SQhPIpYx4yHO0BfvNGY4pLL1O9EwzfIzLrI72tbcebK1XvoPK5z/ipsuYgD4XSRV8lV2mm5pWOV9vgVgwXvmkmSLyTmCshBo8rx/ExI1xMGEIWN/1RQbxNozToopJkef8GCEvsbdgMkWdlrOXnTutO0IzgYf0iM2AR983+E84OOON2Z1uL87gJqgRBxR/ZAcvwCGGc0PBz64A/Cx0HbxdTl5ffwVtvC745kDVryA5vwoyJgPq9xL2bZZBLIIXFQEvP5Wr9cT+4HPonq9rvaLZQoUF3Vc2X6zCGQRWD8CXAFRPtG3ptpaxDnDjQZoto7Q6rQk2h0WKcg9MRt6J5h94pNnUor7D3ygU5xc1YYTVCt17O1cR06uaBQqX/86rPrOrO1i1YitsL2BD7QqYK+hqapKcLJxvFBwMmS+RNcEJzgZOcHJ/+wFJ4smOFkC8HAsOJlD4FVZvRieUhDD9Jy5wwpH/e5sKh1B00S58yu1TTqB8m+cT3DnWQJGUpgFLWb0Gs6gHVk6OttIMZNPpyvBdz6Ttbc4C3ywcr0TmFkmnu4o1mVbGVWLyMLc97mLyQT3PNjDYpZLql3ED3hPiPEJshMTtSTbi3D6RH0e2bKAGbvA7DEtMZ/dTp4Tbr8n4IL5sbWAHTBzWTwYcII3oyOx4yDo5Ww8DW6wWEvZwgf1RHC9WGbSFhOTJGJbqhTYkrqEio5OzDhICYciuW/S7B8zyFgEXKQuhhYFCwZk+vxztHydoh+N8fJrr+IPvvxliRIVcnlEozE2q1W88NxzeOaTT4HWnzwyalPbsUyRCyg4Odt28dnnPqPbYV7zge8QNdO92MKVCU6uPSVlb8wicAEROAHV2meknzd+spp/BqW2I/BAsWLOldR8oB03v+/s7IgBcTr4sMID9ALOPttlFoEsAmdHwIMPWqfkZBSOKe3Xc1P0Bz0cNw7RG3RBd3e66Y0nIwmTm8/ZgtdM0ez+Ax+iiFoXIb1HUatuCnzQencaIIzd+i5+1GXgw0XGWH6rtPsz8IGvgODD0SF+64u/Hbtd3NjbQzQYGOrkwAcuq8cOfPjC7/0O3tk/QFAsIRpPUcAUD9+4iX8/53Zh63pa56Xqn65nfT0dgNODc5JvcI5A3tWdzQEYy+7brzHO2l7JU3Keq8R02cNYKop33FlKG2LZtZP2uUT7xPwBKum0A7IFnE9VT9nXssdzSiAcNLDoieGPItUqkXyYJehO3CDuPZg7mDPdPtIfmQhOxrDEHa+Je78DCE+OHQMnF77ixD719zQioDctDqxdEve3mXW8Z0y4iC54+zzkwk8RqdF1NM2DD4uO3XfDxKSUOeZE+j2+pYmHOSD48Oqr+P++8mUM58CHz6bAB4EvcdwMfGj1B3jxlW/hBxScfOZZfPYzdLuYuMKIP28DdZa+5EvdmNlGWQSyCCwVgVgYR08O95b57+m/+U28kNrJ5wvXWLTh9gwHqahPTC9HTki5iXq+WRRqNppqvyDzYXNzMwZ3+Xfhupo2c5iMJxgORioaUSNiPDYr7zD0Fs4pJyTaW8ty2z5zdaB9boGxVCCzjbIIvLcjYLbyMP0WNy1McyNpaFHn4ah5hNFogHwhD9rTj6OhgEjakZ+LiXuFw35S88EJT0osnaBLgGgUIQyK2N7YQ61WF/shv0wL9V067wx8uEuBXLibKYEH+/LgAx9ibx8d4Le++J/vCD5E+Tya/SF++3fNajMk82E0RRFTPHTjBv79v/tN2XMGsvMjqm8J5KwsYU5K/3qspQrTeqwvKlavLVg4G4G06N4ZBYlVCxgXsv2yx3pGjnfHUaTFzAKCgF9ezSR66Tw5lc6n8ZH5xHD2b96C02kX+pz7jvsyu9A4R7/j9okjoyMUxNDDqcd6xv6X+2xLGH0slXbfKa4+eV90UH6lueB+sOt9TrTkjiMjtYHTDFGIFsXJnfeJe9drPSzCLmJWQQILxWe0xql569r0+PNn4D9+frf+33qPt6edO1Z/DwqAmAMfyHwIOYeOxtioVnE2+BCg1e/jJQc+fNqBD3kHPigZiUPuAAhd51UuVLZtFoEsAueKgBfV9S5Fc/ek/dPuT5uHHSIwJW2aX6eBrT7xN2Ya55sJGVL5CAGppTkIPGg2m2g0GigWS9ja2pT2g033jtFGBlY0Qb/TF+BQKpVRqZS1jiPA4J0y+LP6xx0zjgmQMStPF4c+PW4Z+HCuMZW9+b0ZAbWguvs2T6FJ03ogENHpttBoHGI4HiIf0uArh3E00nzCtov79XU6+GCxElATEVwF6tVNbG7uoFAoIq/59XJeGfhwwXEW+EBAwD2LDHwg82Fd8GHiwIebAh+KOfcoVt9C+mRiCNAehsskku7t6WRh3fCkE5FVP/uyt1/2WNeNhV9GnQ0YzF4jnw8tG4uzgIlV9/Vubb/sdUjH5CKP9TzXe9333m/nNosxzAp4euZEDDw40IXvGaaYD+m2i4sAH3R/3r/rkHWHYva+LAIXFwEPPqQ/IaZScQZI2zb7Jyi/B07g+OQN6600KSbJdVexSAX3PKJppGpn3vqunOhkR+ADE5BqrYZqrYpCaNoPZE8QI+11+xj2h2rLMGcMVkoTpoOxHOzFz+P7EsDDrNVXe2Xgw2rxyrbOIuDuxymbL3nPTcD/yHAg0NAb8D4/RH/YR45VWuVCUXwfp+/h+ymWp4IPPPsICPMh8ggRjSYohEXU69uoVesIcwbCXsYrAx8uOMpJ24WB4wY+HK0BPhyiUCxiPIpQoObDzZv4337zN8GhojqA+hntZOyR58AHIv3zGewSWZ4eg4lhxEpRWvWRu9LO3+WN181R7ueYvMuX5MI+ft1rve4BXeYYWfvc1jzINLvotPh41oNnPrzi2i4y8GHdEZW9L4vA1YxAbIU8UzHxTIc5xkNqVZPiVafKKXaOXGtRM2s4GiGKKDiXQzEsSGQumgyRy7NAY2yI/qCPxnFD24VhAZubG6hVa/pbNJmg3++j1WzLynt7e0fgwySaWMXQaUaxvcMDHtE4koMGv/JBgGKBLhqrtTFmejNXc6xmR3W1I8DirrHLx5gQfFB71VT6DsNRD43GMXr9Lqb5yJzIpgY+KFdaGSC82rHwR3cW+EAiWBCEKOSLGA8nlL9AtbqJ7a0dFIPypZ1gZrV5waH2ND5D2HIIgwLePj7Eb33hCyu2XRj4wD4daT7cfGAGfOAISrOIKMPmX5RgIV161baL4D6mJV3wZc92n0XgvozAKjon6QBk4MN9ORyyk8oisFYETLiZa5Q0DLoAfBCqkAIjYiAizfWzQxAwAGA0GoOOFv3+QGuiQrGAcqWIUpllGqvEjEZDiU52e10lLhv1OjY2NpWwGPDQRK/XR7VUx872Lools+kMyH7I50CwQYyK0RiDwUCgA9d6YRCiWCqhUCidJmd3arwy3sNaQyl703s+AiYUHTMfcg5cCIDhsI9W6xi9QY8eF/bFXgNyqIJEt+V+C+GZ4MPE4kWWA4GHaDRFpVzHzs4uSoVKSjPtYqOSMR/OG18v0JFSTU8og0kPYQw+hAVru/jC76wHPgyp/J47wXyYBx/gjouL/nSf9qLT9cSI9N/i1os1K53nDWv2/iwCWQSuYATWBSRPcwBJtTwY88HEPJO2iy/NuF1kbRdXcExkh5RFYMUIePAhrcBiYkNpAMLvdJ4JsXhRwhYK3/ZAJwuCD71+T0BDoRigXC0KXGB7BTEP6j7IchM5aThUq1UBFfxdt9sVHXl7cxeVUtUYDlPTd+AXAQcCHKycEpDg+9ieUSlXVFXkon7VqmrmtrPiIMo2zyLgIsDlhWGPLLRa+0UuoOZDG43mIQYUnKSif46CkyOBkgQr79t2y6kX5nVCk66NzZzpTIMwQMEA0kkepWJVDK9SWLm0MZWBD+cN9QnwIelVtJYLfsDENB8oDpkv4J2jI/xfX/iiHlr/6l/8Ouh2MRkOEZASFJnVJiWMTghOsieRg2YyxcMPPID/8Ju/iRBThLzx9Dnph7JVAQQskGo4L8zHP6aF+1IIxLrVzfOGMnv/XYrAskIRbgzEgiBrfjzlLWNWzUUr913yua0ZkvO9LY0GLtMydb5PW+3dKTvfld44Dz6kpqtZsUkHPowjvPzaX8vtYjQeIeQcNookOPn8c8/h2aeexjQam9XojNvF6oKTOpS1+1BWikK2cRaB93wEtEqh/bgWR36N5CYE0aITsIF2ebEaUo5ikmk9iNlQmv0x10JUtSc7YSwQod1po9Nry+2CbmPlUhmlUlEAAlkO/Dx+EYDgF39P9kStWsVGfVvgBBkObP8aDgYYDodqzWDltFIuo1qtoCTQwZgcU1dZPFXFVp9n5+vXZ1yjSWme+EsK4F0VwHjPD64LCsBZrgiLrpHfPrt+F3RB5nbrbci94wXtNIfjAbrdFtqdJsbTMYIgJ0CC4KFuMZcXXc4RXvKnnAE+0GaTYrq5SSDXC87F5VINOzt7KASlS2c+jLmOSwHHpruzWsvafHQf2L1m4vfNduuSI3+JHzcDPszSBvlwotLyxC2OzQYqxFuHR/g//9MXpbT8r/75r+Pazg4wHgl84AMzFwQnwIfbBwfIBSHCQgnTwQDvu3ED/+Hf/TvkxxHy0wilQkHetXqm8ULCUD2i6fak8/5RKYziLAXETAD+EgfR3fyoJcmbi+gucz4pd/Oo7s6+snM7CRTNU5LvTqQX7sUBD8vgITP4iXuwaGqa3zFtsnzvZcx8mGIYRbLa/K9fJfgwNoJ2NEGtUsELn34On/7UpzAZjzLw4QIvd7brLAIXEQGbseisZPoLbsmiAoqsLlMUas4OEpGTVTmTdZZl0mbi6YLLLPjA/VKnge0RrU4T3V4naY8IQy2LuN7yn5/0rdpaiQKThaCoxbnaLJzAJBfG1O6qVCpiOxCw4L955NyGm/k+dJvzvHiWLbj8OXvQg9sQMOFp5eSQZmr0Xk8iS2AvYhQu3udpIEP6mi16J//uEygbTwkL57TrtyqgcXlRuLc+SVov04kYTrTADQo5dHodNFrHGAz6Ah2nZKbrewJecv65b193AB/kNj8NQFOQaDxFpVLHjes3rRXjknQwOIuzsESNHs53/DLnoKSFbt3r894CHwRZm8dz3HbhLJfYcsGJhsgbH1RvHRzj//iPX5B902/8+nLgA602IfChjNxwgEceeAD/6//ybxFOCD5MUQp8P6O1WfgkxYMP67AZzlMNXGR/6C0SOaDOsvm8bGvOZa02zxMPPZBOs4Q8w/J02ViknQN4zZe2o/T2jRozzsZSF2jOHsWv8eYAK33OXdp+uX25D/SxXPqz1zu3dSe/9d7nJMeu6LmdIFfd4SRjO1TOg0w03KWb30+6lplYbUZ45dW/xn/9ypdBZJxzXC6aZuDDegMre1cWgSsTgbhEQ5ZDqr/T/8iCDanRanGYmIgjk3/+/iT44E/L2h/YVuEXsiz0SBQyn1Ofd3/QRbffMwDCHndqpUgnjTNB4nM0Uk0nBgQ8O0KAQyE0loXAkikmEY+bYAnBBKsq8rO5jXfC8K4YBDZ0rLEd6BQ5MiZUzLJIZAyIyx+yZ4EPdwIRfMtP+tqdlchl4MPdub7EEJhjEYAwd5sxmp2mGA8RWyyc/aaAzDhHM1jwfn2dpflAq03OUSGK5sQ4BsrlGvZ29xDmL4/5kIEP5x19nvkw069o6I31L9pNYV/i1OGtgwb+0//zBygVS0uBD1/43d/BOweHyBXobUH68RiPvu8h/Nt/829Qpn/UJEKByFHsjG2Zo2+14AOOj8hVX+mawqrvzbbPInAREVgXrL4kMPciTvnK7NODBqvOJARDI5dopEFQAaPxnGWApE9MqPnwrVdfxR9+9ctSpM/AhyszDLIDySJwvgjIgSuS/JsS8JA9yBMMh2yD6Km1gYBjsm4im8Ctn7iOYgLhkUw/savdQj6YdmxcauXzAh/EOC3kEZGKPRg62jUr06yYsmLtE5FZFoU4C2qFMAqwFZACiUpyOUUQw1v1zSSZBB+4GiPo4CrgHuAgMMIEiQ4btAIliBGQ5UAhy2mI/DQ0kqprBTlfoLN3L4rAugDDWWBBGng47dr595+1H3+8l1V9vh9GSNJyQcaQsR6OmkcYDHvIifFgOhAz4IPQxyWZtPdgkM4CH2w+Y5sX55ocglwBtdomNje29PNM9/4FnvudwIfz3AMP7l1/L7RdeGGPKCWW5KgjFDiRumokShDtnYajId45bOMPv/J1FIvF5cGHw0MExTLIPpxGER5/5P34n3/jX6KudoupKIuBAxgS92kbOfOa0hc4nrJdZxHIInCfRsA/qlcBHzyrgTPi/NI+HabZhjVgOI7wrdf+Gn/4lQx8uE+HU3Za79EI6F7PTxDlxuYYQeotgQeujwYDRBPryY6tvj2gQHCS7AdSETzCIN9LK/QQbODcxDZXtlvYPkxTQkr4XnTNt3awnYPbuRaHhO5ne2fJJp8zUTZqbZEl4epH8cfHiaZYXTntS4CD+XHanBdPfPYD/6+CUBCgEJLNWpAIZqVYQymoijXh9+u/L5OwvkeH08qnfadYLvr7ncCgdKKUvna+fcaDV2kA4qzk6jyJ18oBucffYPPBVC0XvNcbzQYOG/sYRSOxzclIn+SsXcvaLpywbYpldI+H4MThnwU+UPOB89g0MjeCarmOzY1tVKt1VomcHs3FRyQDH84bY6JHes2BD3wYwpRVh8OeRIwGwz7G4wj7jR6+9PVX5AW9TNuFMR8OgGIRbFEsBnk8+vDD+J8+9znUSyWErr3DVC29eFrePfOsD9JUpdNcenu8nuTXJ0/LzHf6vIMje//di4Bfwa3Lx/ECNqu+f5VU++6d7ZXck+/PPnFwfh45edR61Mfzj1/Un7KdE2CTFV40xqs/+AH+7JvfQDQeZcyHKzkgsoPKIrBOBKaIchGGk54s8LrdDgbDgYo01jLhW+ucxoN0YUQHcO0Pi+dkJWxO2sqSvaR1QcCDU7j3VWquxewzjR1x8kXmAwXZyJDw7hW2hkp0GTzlO7VuEtshLyFc/z7BEEIuDKTgsRIk4aeS/RHkQlRLG6gWN1AIS9KQMNE1B1hk1L11BtrJJ1VKf2iVHQo0OGXpILDBVt72/9S1SoNHWk/n3diBuaec9srAh+WvjrGXpib4mpvguNnEUWMfFJ3k73K5CBPPQs/AB81nnJ8QEazNY2tjGxsbOwiDAiaj5eN+3i3vBD6cZ//3v+aDaDveK5bgAx+RfMAYEMF+I9oxdTpNEz4BhHIfdwb4b1/9JoqFEn5DgpPbmFLRnRDGCcHJAb7wu7+Ldw4PkSuWMI6M4VAtBPjA+x7GsNtFfjoxtN317GsC5OByTAgt/v1DTzCEpzvbz3IrcN/10PYtGqvmaecZLdl7swjcMQLeiu2OGy7IbtOLy7NAt/Tf1vic98JbFoqX+ArkSYxT06SbS06DcjgHaSlOMJ41yukU3UEfjXYb49EQARcYkylq5Qqe//RzeO5TnzJQ4oTbRR6t/gAvvfIt/OD7r+PTzzyLz37mM8hPnCOL+24tcbZgtGrIffjSaXlRl/vw/LJTujoRSAs6xXcWk/+56r8DBHqDNg5b+xiOE7eJGCzQJOHaLJxAoyVjBj6c9fLtDR5g8O0a1F4wMUt3z7tbXnZ7pyb26bYLV7hxc5+9fZKISaqPemLi4tJ8sCQzTZWwf/q5xopC/iVdiUkBxaCCSrmKarUmRw4CI2qhjQhknJ6sXp2BcNqRzM+xF/GcTYprp+lzzep7zBbjeG3kAqBLmFob02Z1QpvVOcZNjEbYc4upHD9XKiD+2mocGIsmDX6xJWfKVqJTEI3ZNp60LZ3Fd9EKxp+NjfDZbfy4Nz0wPguT79p+7nfJv6/+yLKAmEPCVOKyLRw3DzGOhrLXnOaoFUPWg2+Hd9dRg2RZV4X0vHPZ64Vk3lrqamiecfmf2k0YHjtmju0oIlATSlySOej25g4q5boK47TdvKyi86WAD61Oe6mY3XMb0S8VOYTFgpTXx9EAQWiDvddvo9E4RjSdOPEksxMpFEo4bvXw377yTZRKFfzzX/unePDaLqLhEHlHFRRYwBspLGK/0cAXf///xeFxA7mghImzYyLLoZgPtDBX20UKuXfDzD1mvaUMj5RL9YQDYZMYwYe0enQsd3RpvT/33HXPDvjdi8C6ieKJ54XIr3PNAOnTyhgPCy+ySyZs8ZMAmX7B4xdGfvKxRWD64ZlmSSQ/J3OWLce0+BE1mb2J/MUEk9EQ1VJJYMKzTz+NHIV8KRinCiK/6O0doN0b4JuvfBs/eN3Ahxeee0FawPw0Ahi2MLRkRv+5MaW/v3sje6lPFqFbwbJj1/dUYqZFrp2pEGeb7fmj9b5mrywCdz0Cqd5p3kt+XMoWU0PRVYSlk8CCTBedbhO9UdcSeNdfIaAiZZu77nHO99/bqtuvdVKuX85lwlgJp33aaaC1AQkJgODmspndp4E/W9J7i005kqWmRbuFhbyqoFUuVbBR30SlXLPWDycSpzQ2TmiNdXH1Xzw5L8Y+84QwYMXNZ2a7akFJvlNzY6rznBcHlQBp7Jbi45nDNM/J+Jc0AAAgAElEQVQWHDfvaX70870BWuMoUuIvJzq208iRjuCCtQBR+DN2itOYdLOtnjU+aTcRZeMUm76awIf0M0R/JhrBtminPRIYo0XtOdQjkbMJv/h7bmOCqW5KV9wmuvY2sKQ7kmdbjjnAsB3ICBWmMcLz8j1LOlbHuGGBksKLfJYasEA3PAPk7flgznjzIITZ4V7xp6IrrjKOjEuz3cBR41DitCQPjSdjctDdF5FBu29zKhzPgw9uZyduqiQOXGfEpgIr3HwmJutf9uyeeS14Pk+Zs/F9ug6pez3HgjN1bCKNW3Pb8W4RNv75Nq2d/AQ45dqBVsA2TmrlDezuXEe5VMV4ZPdCmDfXnst48WzodDEYDZwor2n/eFbZedg/MfPhvgYfnJKx+SRNgHyETr+FZvMI3V5XvrJ8qV+QzIewiKNmH3/y1W+iXK7gn/2TX8VD125gMhyQ9oCQ9pycCHM5hJUKbh818YXf/z0cNztgH88kMj9o0ogEanlw3c/pmkBskvTtkJp/5iYcjcl4wkkJOPl5Ot7e7WtmguLvbPLSbmb27ydoN+Tj4zltspvf/k6T4zrbr3KsaVR4fmJe9NnpSfsit190HS73WP2YsSfVojETDxJXPfDw+5ydRzzG/Par7CsecAtyWvscq1ykof+0fYQvC/B3nNSX3T55nz3U58sPq3z2aXFaWK5IHh6q8vu2quUeD4u3TwMAy+zHLbJOfPbMUiu1o5PbGwix/Pa29UQ93nxrgYvJSYRauYSff/55fOqTn0TEhxaBVyYwKQpzq9838OH7P8Cnn/m0wAdOzxSBM/BhHniwf98DyyzN6za323kkGnuWuFkuIvTaDSZrv/NWY8tc7WybLALLRyA91gzIM0CPA9EYoEy0kJ9gOBqg0+2i3+9iNB5gMiXH915InpePxnm3NJo+04gAxUIF9eomapUNhLT8ZKJERwwJiNv9fp4F+nmPdfn3z4MPs+/k+brVotPoSAAIf47GKPFznhMATXdSilFjC2KunwfREGOCCnIgYYJGcVBrs5FQqBOAt/17EMOE2RcnX7MM4XmmsC/qzcdEAIFj7KQ1QcTwcwIigYAHE0flz7xfioUC8nRrkSsKXVv4s7EnouHIEWqctogHmB1IIXBKLTsWIIFkcsXjs3R5ANo1BTmQZfmrfZlbxim8ztlWDe1eG8eNI4zHZrNJXZlpbhy7EQrkdGwUA+vTr3nwIf13Ny5ju9/VznR98MEEbm395OZL5ni5nIAHJuwUruUzn/+W8G4wwYTgS8zu4NxhbRY8jvGILNIarl27KfbDaDjW2BNmd0ktXhn4sNr4mZs185iSfcCWiUIOhVKAXq+N/eNb6HRbtpgVa44opd32gQMfvrQQfBhJeIho1jCaoFSr4dZRA//xd76Aw6OGbDalRuqJCn4t7+cTj7T67MvNoh5QN2R2dvLh9EVYZH7C9Uju/N/89vP7skPxE/TszczPXPTZQr3P+OyTlLT1tj/vsZ5+bjYdXPS5nRVXV0+JA36nY53f3j/0T7sOd3f72aT3TmPm7n723K3rxuvJktfpY8wf/aJ7ZfF1WJxu+/NeVG5blJ6vt/3yn52eRpY5Nx/J+WNN/n3yOp9Gg/Xjzyf/yVRmFSHuifNrQLu88QilMMQvvvA8Pv3Mp9SqlgYfuC/2Txv4wLaLH86BDwaUpmpiiQDVvQI+MPmwJWUscJyI87lecmJ58lt2vZ0sHsZiW+d54GXvzSIwH4HTwQdvi0k3C/Zft1pNtGR/N1ZFkuCEF4HM4so1v6/6cU05RTQCKqUqtjd3UatuKjnwlkCmJ7F8IvnuxzdOE08cSsJeMMDUsx64JhFLga4oLPIFbu5z7Syc6zmzibEQjTWuLBkboz8eyabV/44tepFzTLH9e+B2np2yLA1/uYgu0n/wgAC/WxuIzdNmx2o/831kSwRhiEJYlDsKq9tyW5GoqbmmcFuCGNOIOQYce4J7tqqnw2ysNdsB9MsduYcpjAVylV9xSq7WixwG4wGarWO0202MJwOBEmR9JEwsD3ieUW6YYSn4s/fgQ5rFs3xk7gg+LNiVmA++gj0HPlixweYMglTMMTkWCkFgOafAXQfUxa49ZD2YvSbBh52dPZQLJa1+qPlAM4PLmlcy8GH5sbNgS/KdQoxGIxB4mmCMg8PbaLSPkQ84dZLqZJXaZcEH2jhxIh1PgHK9hv1GG7/9u1/E7cMjDTATQFptNlhx83NFJHtzFoEsAlkE0hGIWSKrhsWDp/TvzuUwHUeolEr4pZ9/Ac88/ZRazgQ+cNHuQFVSWVv9Xgp8eBYvfOZ5VQw1Fbv2i6TlwiXy9wj4ELOXBTAnAISKy/zfNGeLbK2PnIWfijmeDr/qRci2zyJwVgROAx8c64HaV9MxeoMOWu0muv2eaxN1N2PGfIiDa4mEJZC8f8cjIMwVUC7VsKW+7KoDIESl1fvSLSZXeZza0c5Xy9wRa55PCTqm6OdiJTidEE+r9y0YZDVQV41MBq7ByawZOZAhJ6c5vsyhxOb7BHgWI8d6cWL6OxkYSbvDKtE8fT3uNSZ8QjfTVqRj8AflQQ+rvFs7jQExAiYcKMHxUaI9K51S6JJSKKFQCJU45nJMQF0rEPfhLVsn1m4RnKpvkDBPksqmg7jvgVY9XtfItUBJ42EaOfbDodltevBB7Th+LDAnW7bdanYsrMIeSb/TW4uvMrIIHkzi68bnvQdOrIXIzxccLmLZkDUlEMsx8TX2jfFA5oP2FxmwtVnbxNbWLophSfON2DKR08VY7SDX2vos8OG881pstXnftl2Izmro63Q6RqN9hMOjfYynI9RqZTfwnYiaYz6c3XZhzAcOggGpYbkcjlpd/OEf/xEOjhp6aLMnJ3tlEcgikEXgXorAqgAoF4HUy+F32mWJsTCdolwqquXiqY9/TICEtVsk4AOo+dAf4MVXXpHg5LPPPGOaD2z1VL4zK7ibFps8ow5yNULNtZJrq7CWC1e9ExvXwAVbUPkzMfaD/upVvq/GmWRHcd9EYB58oLCb2VqaVuJU+lfNdlNWmpOp0YS5iPbj974JxTlPxNoCJqYJkAtVaGKVkvZ3tdom6vU6KsUygsCxX50GgNKpK86CMFWeONN2CX8CoFjoEr0Q3ypMDTVjDrNdwizrCTR4e1bTazAxTomLOhFHav+YXIHjDabmv6RdxbWuEABzscxRX+MOoqYnLnNK82T+b/OtMeZgYkKsk+l47rp5EMAYDY6g4U3sXJ4ByD1SLL9AjAjS5ovFkr6HBYqUuven2jGIRORprXiC43zKU8+dk54bXqjxnOP7ot6uGKdcTGjjOxoPxXzo9FqIJiObk8QssjFhnYuns3Eu4lhncZxlVhu2DdkPXqMqDT64gaQ1QcTrSyuCXBAzy3KBA7fi8cnidR7RaIJSoYytrR3pyoT5gu4tzT2yCb6cV8Z8OGecGUBOkOxj3D+4pcEeFPMolkIMh30TvmF/1zLgw2QsjErTsMREJgiKVfzozZ+oXYOjjPTj7JVFIItAFoF7KQLrEIRZzbAMBpiMIs191IDYqtWwvbmph2wiNmmLV4EPvT5eZNvF69934MPz2s6cMaw9zG09syD2j/qrG1ceuRMjU7McKZJcOJOabAKdUvVXpcyp5Eu92Nf9ru6ZZUd2r0bAgw8ufeQi330pwZqM0O62JALHqrSvPEo8kOXYbDkTX3glzq7iLYHCXCjG1jQySnSlWsdmfQOlYtl0X6j/QkZYbAN6dceQgQ+agVPVW0v+uKRNmBEOSFGFd4rRuI8R9RvGI4EOo9FYzGCBDpHNgV680w8ltfmq3J0GZThXpuxXvQiqElAmpjb755y7yEqRPAt8oKClEONEENMnwAaap0UEveKEFw50zyl3mwg2Zzu/F9NktVuTu/rqBERUqlW1aRQKqVaNXKje/ymL2vNVgFgbaP5GTJgjVx180H0gwCUnnQ+OCSbeY7ZftFvo9bsm+s9eA45AsQR5fo496HkxbpFimlALXt65x7marDJGrHiSfsc8+LCg3ccxccyi1QMlCfNBdpnIqTWJWoClUhnFQhn9wUCASz5Wm3Q6UU68MsgFqJar2NzYRLlY1VxCNgQLF265tcqprb3tpYAP7W5n7QO8Cm88HVWeSlmXg7jZPMZx80hoZr5IsIETJB+w4owJvVRfjTQfeiY4Warg1//Jr+LB615wcoQwb31eRLK6vT5K1Tp6/QHKtRom0VAMC1OlXU7oMGaV6V7zwn8uqvO/S2ZvWxScuX2qVy5m06X2H+9rTmwwaeqe3f9Kn50CcBd9Nk9v5vjvpWNd89zelbiueaw+8zt1/N2tMePtH2cVzhP25/z9cJ7tz3tvneezl7kO6f0vcz8s2D4eY+c7VqeFm2LhLr4OkdZVrnI/IVpfQMQF6HAoqimZD5pV072s1HwQ+EDmw/fNavP5z5iQEq3ShO77Xlkn+iUFef7upPbNVXj+JMfA46TSeQ7j8RCDQReDYR9RNNR8VywWUCqVtAhR/+ZUp+uqa8nicv55tnKl72oFJTuadzsCvkpq3Bv9l8tbYjgc9dHutNDutpUAEBNTspmIr7zbR391Pt836Ov56MAFBAhyIbV2RbHf2thBvVrXfMWcVi0arq3g6pzI7JEovXfOO1bRt3FC4JRfRhP3gDBdJwgwjPS93SVoNZDNpdwt/NJV44fvMZCCrg/p1obENcJYEaaLY5o4BtT6Y7T1u30+wZGzNR+SWPuWCJ/QJ+KORodflMyndDrI/ImFC3kMzukjpTVgYIk7rhSAQSBG55cLnKsHz4vAvD3PqA3CZ0GxWDZGRMivolp4BGY5RqHB8Pa5ieinXzxbfGL6/lUdXO5e0fM7n8OIwNR0jCA03YNev4dOt43BqK9nJYEra1VI2ASs9rOATMcRY9hQ0DNK2CdyZLExZNjNnXUwFuWMwQzw48EHDx4SVDJwTg4mLGoHbK+xf/OcTCTVNBkMPLHrRuCAP2/Ut1Gt1THoD9DptRFNhhoT5pSSk2gpHT7qlRqqlRpKhZLmD4lYe5esuK3j4i94Aj4MjcmTvwC3i06Plkr37ut0O6OpWA4UUjo+PpRntWkCRYbyc8IT+MCgCuOVavFRi+DDN2Lw4aHrNxDR7YLMB94UGnxepTx0btIUtxwBM+BDkr/755VXt4+/J8yzky13DvyzRH1RAuOT+DRYkfrdCcBgyb/F4MAV2f6s87hqx3ra8cyADyvGdZlbMz0+LmL7s/Z50Z99N/d/N/e1KCYXvf8Lug5nMh+0IEzATk1HAljNPszmp5Stp3QeUv27adHafB7Nfh8vvfwKXv/e96QN8fzzz6FUCJSJ80EeUKwrH4DP7LEhHOqhzV958IHkN6tykVba6TTQahutVELoOaBcKmNzcxPlSiXuHTf3Ne9+kVQDZ23q5hfLy9zk2TZZBHgf2thSS4X7IsjAdVBXrAe2XPTEiFDfvks8iUJkwFcygowGnkr+5GxDjx7TgOCasFbZxM7WjsBFVv5ZzDpvf/RFj+FZ8MEtSF2rhARHNb8buDCKRuj3exgMehgOB5g4Fo3nRtixzpeRXVXYhU/wQjQVE0DWmhSEDx3grMnQ4RZ+XzGk4ZgZCwNiOzdA17fG+DkziJN46VE4+1PfYrFwdwIfWIknHSFdBfdtGTR3soc9E0SzBLXPNbDE+vv9wl2gjmPFecCZ72MMCFpVShXUS3Ww6u3bMmRhqtMyBwTXkxCPQdPEYLwuTwdgvbHoUIGUi5UtJ2ycRNMR+r0+uv2OWr8o6K9szMWSwqXValmaKnyutloNDAYD5yaTAFd8D8Edbn9WG6nafwQQpIAsgkIzwJa/5gQRzaWKgqJ8kd3D9cjm5jaq1YqOqdtpyZJy4kRVWXyRfoOGcyBgYWtzT++hBkq31xbwOxqaJgrBmVKxpHaLarlm1pwx6GCFbANVLs99aBH4QMHYu2q1ea+DD6czHzhipmg0jtBqHmPERWBAvN8Ud/UYcavCCb1VOUyCIo6bPXyJ4IO32rx+A+PRADmpQLPHz3kHC2oLCVY6W0DaxdiNs8orKzKsEq1s2ywCWQTudgQc+3+GZZ0U7OJVY0LDFvhgwG365eey2VQ5mQ/pPtQe9PHyt76N73/vNXz0icfx9Cc/gWq5hGqlhFJYdJUEW3SxFEtnCHV4yC/9bp/53d2fQBktMiMt0DvdJrrdtgO7ueAOxH6o1eool6tWIWXVgz3kqVimn2lZAnh3r9F7cm9iME9kAe6FtulwQctxtl2wkk3E0GoraW2DK37DXerFnF3XMSHUl9UFRZsv0/1iaxflYkXzliqXq2oUXOo5udVqno4n7MUfqQEjLNI6kgyukcYGtRx6vY5R5F3hjpoGAqpie0Efn0Xf07FzLQbuaWOijXFO7YVzkijECRePLA0EJJssYot5PQcmf14c0r9jMfshFfiY+eDBB2ULM5oMBBMskWUVnFV5JqYDhAUyHgys90wOSwlY3CwYy0QWn8ZtkF0n8ijkCqiUK6hW63pG8NlARom31HSezK6NxRgRAsTuAfDBkmcHELn+BjKw5IiSNwCKX+Z4wnM29oCua24KCv0Xi6H+NhzRmaeBbreLwaCv/TLZJ+AzZCIvIGvxvKXrJXCI7iVWOInbLQxBPKHJZHEOBAQx+ebzmtdpe2cb9Vod41Efx80D9Hs9sR8I0pnDHq02yXQp6Hlfr++o7UIYJpln04mAB+6TBRfpg1AvxrFkfPupBx7s0O4z8OFeb7s4fa6mk+oIx419tNst+aqyjzESoun8dc8AH4hG/jO2Xdww8AHRGCERTMGRbiLy4IMsV9YHHy75eZN9XBaBLAJZBM4ZAb8YtN0sk6YY+DDAK9/+Nr732qt4/LEP4smPPoFyKcRGrSrKMqs/VmQMzMaKwm5ag5gI3tV9+XhwUWMUTKp5U1iLAITvaeWip1Kpol7fEMDNxYn1iCdAzlUXqLu61yA7svkIWKLlxPvIHnIOX71BF8fHB+B3Lmo9kclXh70TQBbROGWdCYUqk6pOGiWciUaYKwp82KhtSRPiiutM2jrYfY1lrcoKb05JIZkNXDf3B11M6FrBdosxRRhZzvViuinw+YRort+z/xQLH9sRioUKhsMxIiaLorN7ZwDfdrDovQ7wXjAg45aNFOWdm7GCLHFkJvEpBxJufzpj2tgf1nYxz3xIQAWKR45Hpm9BwIBAU6fTji2b0k4a3umASXQsMuzdLnh/UhNCDL9QehBszWOCy9YM/k7gFtkoDoj3YIplIZeXkK43F3hNA3v3TALtWrysZSLdDsP5Khk3gmrcPEa2er/XVatYr9uJWewEwTSewlz6UTpzyEz0ObYFCqrdyLlS6C72RZak5ULXamrbstWe/yaAwGf31uamAJF+r4X9w1sY9PtiZ2rkivJggrTU+NjZ3UO1sqn2LAMkp+D9pjOUzSqhLAIojuUQL3POiN16F2Ppd3FUjcZjDEZJ24VnPpyXzRW7Xdzr4MPpyHKE/riLw6Nb6PW6hrLlIoyp+xDY5EP1UdN8OMl8mAcfptEYBQc+mK6DMR/sFiH4QHGd9Txmlx4R2YZZBLIIZBG4EhGwBWIMOsRikfabuP7FnlW/VT7vmA/fwndf/Ws88fiH8LEnn0AuF6EY5CXYVq3Qsq4IEiGjCXtnQxMoU4Nk7MV5JSIwexDGeuAahUC3CUpZXz0XpfI1Hw/V6scFJWmkG5ubqJbqTjk/2VvcY30vZC9X8Epkh+QW+o4+7wXcWPfjOoi24+1OE0dH1o6qZZBaUK0H/46V4fdkgOeYD65DQa0XDnzITUNs1rexvbmLQlhS0svXVWY/8KzEiNEYMD000t87EgNsC3DwQoAs3hmQxQqv13Uw0eHklU6GZ1swOK4KQRHbG7sYDkfo9XpiVUhML8/qL9fh3n7ThCDTTOLTmA8CMFRJ5rxrySNZZhsbGxrL/f5AgphJa4S1Z5z6YiKsZw2fOfOwuuUOhUJZVWteY7XSlSpqHej2OtLD4Evtgjw2Oh6oTcNa7LxFp2dnEMJhYZMtB/wddSEITBOAIEOOrRnKVaYOhHDsCZkzXnFmjVpTCJrMhZEgRJz8MyHX2HK+UAJaLFbSVRCAROCLBWSzqjR24VCaNd2OA/f5GSHdMhZfW143XhMPPhmTwcZebBYw40blbHXHbKkJxGwi8EAmA/U6JNjb2Nc8SuZGoWgAgnJLMm5yASqlKvZ2b6JQqGAwiMTioOAmQSu/LPLFB2lX+NJ2qhjh2/Qvm/lw4eDDvd52YRNI0l/lJ5QpRugOGjg4vI3hYICwGGCCEcbTSIIn7Mkz8IH0KVsgp9suCD78mmM+RKMB5sEH9eDAW2ty0oxAG5nslUUgi0AWgfslAosXzq4S4amKMyebcGgFT8yBD63+AC+98jK+++p/x5MfeRyf+PhHMInYLzlCpVTGRnUDlUodARfv8r4OtBgzlZ2rO796xXjzbx+7xRQrIWOJaVH0mK5LXJhwwRqEBVSrNWxUN1Ep1pwDhnuaXfkF5f0yuu/v87DkJnILeFP2Jy15NBmq5YJ6WGO2oHqRFpdYXvWE+d25avPgAxNUYz4wKYxY1USIenVTwpNMVGaFAt+do77Tp6pWG+YQ5SIDHZjMdTsCSglGkRwsnQZZT1pbcRBa9TiKvBhiGiSYa7uYY0QQTN7duiZ9NX5Os9lSIsak0MadF0JLH7mj7J/Cr0snk9yPEniC2ZtbKJWKGA6pwdMR0GGsAQ8+nK5rYoyCeaadpYZiuQTUejCghMwHWq1yvxS2p4bKhHT6gP3+PC9roeCXBx9mNAeoF0FmtguAbWOJL8EHPieoH0JAi89Cnh8r8WzYIGX/Kr88Q+gk+JASIY2XDI6hpWeoCU177QeJ5To9CIaUY5DJOsdro8Fna09EhUl+fEfwgfEiqCYwIgxQCCka67Qz0uCDWJc2xqnXVK1u6loUCgWNg+Gwi+bhbWk4cKyw5YZrFAFzZEmEFY3BWnWbcJjuF+WcAlqSlh4Vs71uiLMltXYLtx7wDt0E5pahmN6FAZFpPswFMS3YyD/xQqi/Rkil90u3Ph6i+83ugSgxHGi016Qq6WgyRljgYEszH6xqxZ6so2Z/RvOBbhcGPkQzzAc7NI/6GmJLBDl7ZRHIIpBF4N2KwGytyCez5kueKGnPHp2ssBwFUMX2FJbr6aMiJiqZ8ZTYSdIKoWnPPRXd09FABwMf1McoiYg8WgOCD6/gu6/+FT7ykcfw8Y89gelkLHCXR0HhJfpbk6aYD8pGNVVljIuRdyuqd/5cDz4Yr90qM2q/oMYQnzvDvvpUCUBQtMrWmXkxIFgppUUfFzlm3WXVUj3TMvbDnYOfbbEwAv5eJZWewANbfwg+DIYDHDcO1cdPlo53wfC91uel1d7/l8Pudg8+SERwQu0W9u3XsVXf0vecWi+uzppw4ZFQ9A9j9EZdtCg+2u/Fon9mFsk0xFrezFXAHhBWpU7aCOyap4GH1KelAAgp+pe3sLO9h+FoiMPDwzipJEigynRsQ+gkG93z46Qqu/tUJuMueSwWi0oqueavVqvY3dnVRo1GA91eN2b1GLvnFFaK8olF0fJ1aRMW5ouJpgQFtzaxUd9Ao30soIMFT25CBoYJYVqF3bcTeGtRU36gFQb1Nvxz1LlIiU2YVyuGAA5V3Mt6bnB/Yt2kKuR2CeYekjM5iT+ny3yQuvakOIFOzQ5aZ7DBxeyo/cvWHLx3yDJhkk59CA8UGaBKZiFZEATJjFnYwWDYFfhATQV1aszlY575wKhyfDDypRLZJSV02o2U81RynQmWVasbYraUK7UY/OH16/faOD58B+NoKDcMPrfJsOFFZjtlvbaJ3Z3ryOUorsr1C8cm10F27L4vyyx8nWOnHv42t7iTsOWYE+ic5wPZVoyxMzhwQdRdGl/u1eeg+xB8iP1QVno++b6mGfBB/TVe/JELYQ8+8EJMhOTuH99Cs3usXiAyHwglktrERTAXtJ7+pJ4sGAJ20Ojij/70G+rb+9V/9I/w/ocewoioGqk3UmN3Qi+pPmezACLdZ/WLvFIgso2zCGQRyCIwFwE9aGiFJPVwA1f58KXH9Hg0wjvvvKPf7+3toVava4FnisxAp9PFrVvvoN/v4/r1G6hv2N+5oOJ7qCx9eHggZeadnR1sbW9rHjUrbtdQMbPgma/EJG0XfOA2+z28/Jffxne/9yo+/NgH8IlPfAS56RjDQd+ElyguFRZRq22iXt+WGON4RFEmMiAocnZV51iep1W53LLUQAjXO0whP1Iz2QLY7rTVU03KLKsoBYpQ1muosHdY6vlWUfNOBSbk6ZYZblEsUGcppY3sdnlPR4CAltx3qUlFdTzahLcFPlCThGuWWDjQSq/v6XCddvIzlH9qZKQ6CkyTRhYiKARltRVsbGzFYKIXj7vswHqYWFfVGsqVtGoOdUguk7tW5wid/rGU+2OXHdcT7+0yEwac78dPrCZPnlf6k+cfVnmUi3Vc27mBQrGAZqsl0INJpBJNsXCS91sS5dyAlAB4K6XkOSC3Que4JLcDOkW4turd7V1s1Lcw6Pdw3DjGYDhEpPYMVtWTpM74Hclr4V3gEn1/CAQBTCRxis2NTVzfva5/Hx8fqx1A1ppqGzDQXt2Dfv6OM207XeU4znXcz/ZeW47OGox/rVpTiwc1gwRASGbOxp1cMvTsccBEfC+79pFY3cNXFy6XMeFzt9nRYM80xd2DPcyvLBW3eDB2vN8cI4B/MeFIY4qQ4SLb13YHzXYDg1FHcxzBCRaDtW3chsE2zjzGI16zHDaqW9ja2Fa7z+3DtzEc9WJ7WcMDrO1za2tPbJ1IDHljAxGk63TpaHXo2GUhaRfGqABQLVWxs7mLjc1tygUqBzXWip0zwRSudzQ3EywjM0bOF4H+xlYur3FFdxi1CVGEM0icU6xNw4S/QzKR6OZC21v3e7KTJGvoW4hWmEnrPi0AACAASURBVICi6VTingSqvcPFUk4xS3zGA7vXbDVzuW0X64EP+UX03hk61zwdV/IjeOf4bbR6pHWNnVUKqU9mF+L7Go2CZQs5UpsOCT587UUhYr/2q/8Yjzz0Pgy7XRRIlyFd1nnXG95knxv7y2YP7iWGXrZJFoEsAnc7AqpRuXIKhbYIIOzf3sdf/tVf4oc//KEeXk9+9Ek899xzqNaqQuhZofmrv/or/PdXX9U65/HHH8ezzz6L69eua57k31997VV85zvf0QP+0Q99CM8+Y38nTTF0dlVaLPiq/YkTS835Aa02O3jpL7+F77/+PYEPTz75cyRBYjwcqHogqiXyoi1zYVAifTmCQAg+mFd1E7rbcT59f04DiElIbDdnVUNfPVSN0VVqWK2huryqzgFQrlLIynqHda7eYk3LCy88la7InS7AdnnnnH3S1Y6AFzK1amEuZAIUod1r4bhxgOGwn4APGeZw5qW0ApMPEhf9JhRoeZOjU2ueKkh0cnNjB1M5YrDi+e4E16fwYp055hsTFDC5CQK1IVAMt909wnjcdUDpBY/oaR7lsIbtrT3UahtKbo4aR+hxnT51VWtZfEqhxAnxOovLOIFW1M94Ftj2BFq26rvY27mupPL4+Agdss8E/FriqsTUJadG4LP9GuAx93K/M2DD3EzYSsF/U1/i2u41hPkSOq02Gs1jDJ3Gj1HxeW5JOXoW6JgVFjzxsQ68IPhOm2a2eNQqVeQnRYEPGme6wObs4VkWcYxE8bdnkb0MpLiXXz4RJrOEL+p6tNsNNDpHmE5HCgV1+IyR7p0saGlZRj5XQIAi6pVN1Cp1Jeu3D3+G3sDGINs6rKWGFt8F2WRe23sAoxFzRyAfAM3WMVqdQ/SHfA/EmjfwgW4XAeq1LWxv7chGNRpT8NTrTZh+lYFNVrTmTgWuuAtiLileuNLaTzhgB8ORgAbfsmPLPWuBGg3H8Zg0oNCuL+f90N1Pq1zvDHxw0ZLS+cLIneIprNtsjLeP30K71xai6gcpF9E2EZvlilGYbOdBGKLZGeKPv/YSBoMR/vW//A088uBD6Lc7qJXKmI4joUh5Tz2eETaZVX9f5UJn22YRyCKQReA8EeBjluwHLlAo5MWK+tvvvI0/+ZM/wZtvvqkH0wMPPIBf+ZVfwcMPP6yH6+3bt/Hlr3wFP3vrLSH6u7u7+NznPocPfvCDYjy022386Z/+KV577TXZf12/fh2f/exn8ZEnnpDSN1lg8SvulbTf+L9YT7T7V5DHcbeFb7zyIv7mb3+AJ554HI9/+FHqKtu8al5/eijzPOrVDdTrW/K/DsgquKyGx7UuhFv8aQHIl6nC2wLQFkFWySA7ZYhOt41mq4neoAeyl4NiKJXzWrWOSqmmxUyiqG9JjOKaWrVe6XCsFcPsTXc3AgY+WLU1ktAZ8mOBD43GocRQY+bDu5Mf393TvcC9GfjgkgXey4vAB93yIbY3drC9vaftY12ICzy203Zts40xco0dYImYseQmagNjQj6KKMjOxOoSNHWmtJWsYHNjW19kcFH8tNE8Em0+F3CedKCtqAIJm8wa+ZYVdbde/Vqpjut7D4jpx/m21enoucb9UDfAaAeuiBhPsMuBD+zf9+4wtVoNO9u7KIcV5RPU+Gm0Gs4ZhBoN1AFaD3zwrBMWBPh5lUoFZHRUixsIptQfsNYOaTI7lojXSrDnkAce7g/wwWt8mLZHqHUD87rBoIv9o1sYRT21cqiljGPfMSfIINmob6uts5ivIswXpdNCRuL+0c/QXQA+EEzc2NjDzg4LMrTLZs44weHhbTQ7RxhP+tZekyfblFqCJqq6ubkjcUr7vbVRGEtjgtFwiFFkDBw7hwBsF+Kajf8me4ItSL5QToZQISwgx5YkKn2o6GPsDQMfeA5RvD4yJkkClIZxMWT5SehSwIfLdbvghLAa4mYpvVGSFr5OtDrYhgQfbjXmwQf2hp0OPnDB1x5G+OpffAu3b+3jX/3Gb+DDH/wQBp0uKlQ3HY4IGjtbloT54JfbKe335a9ytmUWgSwCWQTOGYFI1Lq8Wi744OID6ujoCN/4xjfwox/9SA+197///fiFX/gFgRBcxJAe+vVvfB2vvvaaKmEPPfQQfvEXf1HbkRnBRdqLL74o8IEPfIIWn/70p/HIw4+I3keF7uR1MntJfiPetyput5tH+LNv/Dl++uZP8PRTH8ejjz4i1WgDHyS9rqoTF1MEHfgQ36htIE/xp0tYG69/GXzlycckrjumXJAMgCBmw6pjs92UZdhoOpJ8EAEXnnO1XEOlYgAE4+HEM5y4nTtCo5usf7jZO98DEZARpEs8CT6w6h2h3Wmo7WI0HpjDhU9Q3wMRWfcUzwYfaKEXApHNAWRssbIvm0R//677wau+TzQHmxdmwQej/eeCvBhXna4l4RRHRG6EfGCuFhf+IrDMqnOVleFdFEslCfIeHe+j1T7GNE8QxB25qoQJ6JOAD+mjPL1ZgrlGOazi2t5NMQUoqNnqEPRtaP4lvd3sBQzQWJb5ELOm2QbohAIJzm9ubKFW3kCpUBKgcnB0oFiL+UDmkXDp5Nr4s0iYbaekOA7kN3eNSM/4WrmGrfoOyoUawrxpCqilZuKTU7+vdNuFB27ufeZD7BSi9hljfpBdcti4jW6/heF4IGdD4VfSEGFSP8HWJt1o9lAt1oGIzBXLCQ+O3loMPuSL2KjvYmtzV/NooRioeLC/fwvdfgOTHK9vTu2ik8iK2XS4IPOJjiVqksixzX+iNRXbW6m1I5cX5yxkTi+h2v4lUT0mQ9IEMXnpOY9Q4HR397q11IrdEqnNQtgS7WupGUW4hS0asbOKrcC8LcIq93as+bCg7eK87j2x1eZltl3EolyrtCeol4tUlmVfCfjwztHPHPOBfdBGhz0bfChiMAZe+s538Td/8wY+9/d/Gc8+/Sm1W+Qk8DKJNR9iUCQ+rIz5sOwVyrbLIpBF4O5GwJP7vb0XH1wEIW7duoUf//jHepB94AMfwPve9z6h7FzE8AF3cHiAH//d3wl8uHnzpoAJ/p3vJbuh0WzgjTfe0EOT7//A+z9g/bJcUo1XWKzmAKLpP37rp/iLb34dvX4Hzz77NB588Doi9hpPIvlkk6JMdJ+tFvwU0Rc3d1AISleb+aBKg9Fe7ZUGH9xiespKh4ln8e8UXGNvMHWJhhH9tMn4CLV4YQsGQQhZdjlWyWwVdZ71d3fHU7a3+yQC3p6PzIf8FFMyHzrHUuVnxU/ggyjumdzDWVf8LPCB7W7sDRf4MMlLL4zMB1kkqqX3El8p8MHX863n3UTueKUJPBw5hwBWY/N5VojpBLHCfL7uKbENJSqgUtkwWnq1jvFkJOZDq81K8kAsHc2gJlYSM04MfJh/nQ4+cPMwV5bV4UatLvZBd9CXOwK1d6xd/jTmg7Viz7zcPGyJLwEnY7kJEAhDWTDubOyiXKxgOOzhsHEkfR8mxQJUTmE+SN3nDBpbomFh2g6KTTRBrbKJzeq2nBiCoABKZhBwYXsik2B73X/gQyJ87RnsTvMiB3QHTXS6LbG71PYScM5z9rAR1M5JO1y2XJDVMI3MqfD24VsL2y5o+03wgWOVpEzTe+ji8GjfNCLyFAo1+2yCDywgbNS2pfnC30lmJ28iv+0Wj61rTjIc407w1IuQanhr/eN0VZxuhx/3LMR4NxfqQ1C/UAKW/PywIHYqz4/f+TuBGNEExXxhlYzbxvT9pvkgrsCK/W92zxptcPa1YHJIUXyj3FAiIu1ew9ouCkaZOxV8ICLLAYQifvi3P8FLr3wLjz36IXz+H/wDbG1sYtQfCH3iHe503OG1KBwhNu16v+7UnL0vi0AWgSwCq0eA/tekH8rK0eh8BBH4sJISuB5sUDsFX/yblnVS4Daqn0e0+e+0FRgXMvw7F6oEMSjaVS1X4hbShUvCdEeGPiinZPu117+LV779CnZ2tvDJpz6Ber0sm00CDwQg1FNJrH5qwllcyJHGzIoSRScvYXm8euz1Dl+lSy9YHQAhtoNbALlz9OtqVmgIPrANg9fGGB8VLSKosl2v0oaTQlXuM6xUZ7TvK2w9umYQs7fd1QiYXoiSF2f/Oskl4EMUjZyu26yFW9bOs+AipCrwcn9ItV1Yj72xHKZRTlV9ujnImYDBvLRJy7W4xcwBx2pxwAOTrF6/r8o/Gc9cFxeLIVULMcFwZTHftfTVmRxPCLDWsLG5hUq1ps/t9jrodJqqPrNnXwm2zxVcb/ws+HBWUJM5mODD9uY11GsUacyBDEEC6s1m0zQu1mi7WAQ+8HlJG8br2zcdKBGh2+/h4HBf2iqsWEv7J93iEQ+z0zUf9FkSWLRntX8uU4S5kC9gs0KXjS3nlsRnOSvtc8LHDnxKWlbSIPldnXAubWdety8W85RuggdXWzhuHaE/7IvtRfDNRBgJ5OdRrdSxu3kNxUIZuQmFGscOfGg7zQcnVDmlyDXbLnZ1P/M+5zqIzLFWuwGAIqkjMQ+4zhL4EITYpsjpxqa1wTiB13a7hWaz4fJPKxXZ8HbsG6fz4KCH2TlDmxiDwju0GGOD+yHwmRfIQBCKAJhcUQolE3pRK1hw0hXlDlfqngQf0nSYecsmTiYMl6Fy1rMiupNpbrgXf/CGIvarQJM9f+dcJUQxsm08+pgMRhPuiHJj7B+9gxbdLiJjPrBXhw/chDZifWEalCTIEDHMF3Fw3MGf/dlf6DN+7Z/8Uzz2oQ+h3+2hwAEmGpU1WOUn7OXlutp6b7K2i0ube7IPyiKQRSAVgfQa11S2rR+VVD/Zl3lRIye266mjsp8ibZF9wPQbd9/5d1Zz+PBUXu0Vu91EXQhCRCOb/+aXgXHy4uZ7zeFBiEbrGC996yV8/4ffx889/jg++tEnTA9hOkYhZD/kyISZWEWkajcFfrnAqm9ju74nFwyvFq7HtjuXKzMQ4gRFS+fkywm+6beO/eCPn5UZVvtanQYajSaGQ9KfTWWbquakiVL82GLC55WdrSSlBGjcObPx1/rKxOmcB5KmfS5z/uf8uHv47R58cNavrALSgrxzrEpzBj6scGmXBB8mY4IPm9jZuaaE8N0HH5h8GZhMNws6PrQ6TVVNWbjXCpzCfBIlvPNcko7Y+uBDgFKxis3NLdkXcvHP9oRur4lm6xATgQ9k5HirYZd0zcx1y4EPwbSIrQ2KW9ak8SC753Ybx8eHGCkXWF3zIQ0+CNAg2I+pmGo3rz0ophrrlNz/bdLzux0US6HR7L1I/czQuwP4IH06bzWZOHsQOynnS9ja2hZTjuKITErFwlFOw9ci5sO9DT74NgudHR0evGgfdTyKefT6bRw1j9DutizexBzo9sOCRjRFuVTD3vZ13ae5SV6uDvtHb6PbN0BKThmy+GTTBMGHHYmWcl1Fl4tG81Dshzyf3eNBojsxhp7ZtNdkOxEttQlWkOnAFieKu8plLEcr2KGlkUZ2ECtJwBJtWTlOCFq48S6b8TzXc+biYfkzQSn2UVmrB0UteTPLQSssolqroFrbQLVAwe5QzBovlOrXTX69t2gWvBTwgejc3XyZSqgtXPnyIila3DrFXaN6eeaCC3KMPpwEH6zdwWw1bQHGvhYOOi5qOYNab6OQICJcvIgBcHB0C8ftI4xGAwlO5gOCD9bbJpESGTRTRZ0XkNW2HArFKiq1bXz729/BSy++hKeeegq/8vnPaxhy4BWJYHJgqt8m0mLZEMl7+4a+m2Mg21cWgSwClxsBpbprFtnWIQb7PtV58IHHIBoy5/jQ9CdIRWRbx/d/+D1886VvIJqMNK8+9BAVpPtaIIWB9WwmtpLOOmyaUxvC7tYNVcvMhtLAFb/48In85UZ8wafNiW7aFun2iBPR0kJkkiM9ciQBuFazJeVuVlIJ2PCrVt8QlZvUynjhq6WRPTvnE3C/UPW/nwcfztuz+W7G+SwgZVUgwm+fXti/m+d21z9bi1sr8KhaH3ApPkazdYTj5mEGPqwS8LPABzHFCmq7MObDhgMfKu8O+KAJkfOKXXdvAd/rtXFwfGA6D8xbvG6Md3xY8UGwDvggO8hxID0bAjRMkOxA2A5CnYRbGI37pv+To100GXlGZ589vGXAB/b6UYNjD9tbW8o5pgRhRkMcHNySBsQ6zAcbNrPMa4IPPKebew+iXCwr/uSTUNCz0ThSqx1zE2/7OHv0Z7tdnDZM1aoxmogduHftBirlGsYjJqd0aUh1+s8wH7i3tHPLKjfBVd/WXA7J5GHbBTU3hhxLAp1M80ECjQhRr2wIgKDGkhxXmvsCZCXKi7Gz3GQrBQQ+3Lz+EKLxFM32sfRJOEZLJa5vmFtS9JKOExFu3HgQm7VtNLtNPcdpUc78k20SHGuyXlWbm2Oj+pAuuvf8IHF/s2+xH2vqOvrCkRUneJxcHxFw26huolbeEfOBQAhfFLb0hSnPgJ2/sgQfyHC9UKvNuw0+JDYgpIUY/VeLRIICQc49ABNkRzIvU2A4HIn+4rDYmViEFN1Q9SiQIwUt3riwNTqqqaPLrZp4gAcDgjwOj/dxRPBh2BdlOJ+fuM8wCiytNQk+yB4lH4qOU6ttoVbfwk/+7k38/n/5Lxpcv/qP/zGeeOIJDHo9NlvJilholGdoOF/2Ez1iV/1ezY4vi0AWgfsiAu8m+OAeifZo9ACI91tn+0epiNv7+/j6N7+On/z0R3j00Q/giY/8HEpFPtzJzDDgwQO53rZTC1W2IXBxtXkd1fKGPUvcHJ+mXl6NhPq01btfRZzgiDhLOXPD4OKg2+vJ4rTf6yOaTF0vZ8VcMKo1FIrFWMBKWkRu9KZZIGn2oQdpFoEU9+LAn6XZuoZHVxVUUSKugp08uzTYMP/XqzF+LuCKTD1ZnZoPvD/HaHWOcHR8iHE0XNh2cQFHcc/vcinBSVbXIurUbGJn+5ppPqyLCK8VsZSzUCwkapVvgputdlPsMzIglAwzCeK63IngrvWRK77JwIecGG0U0DPwwQQD2at/eHQLg1FPFV4ma2RocF0tdt7CzvX0nDo//zrwob6LnZ1tY8rJGWGEgwMKE7LwurrVpp3yPPhgjgc39x5Q9VvOImCLx7GcZfgg47/TYqBJ6NYDH5gnT0aREujd3WuoVTcwicz2NSeZQS8+6oUmXe/lCgp6K17ed3nzKaJppPVEb9jD/vFtdHstE3NWyygTfmtNqZZq2KXwZKWGcRQJUDhqHiIImRsa+EAdjfF4iq3NHVy/9oDTwCJr7BDRZIhSkUyToXQ2BI7lCtjbu4YgLErsm22UzHu1tgG1nixvJGveyZuuGC9XyJjpi7NxSH2uMCxIM4pFeObezMXLxRr2Nm6iXLS2I2lOxQKdzmFswVHck+CDXwR5mxBP+aW40SQ/xjSIhDjywgwGQ4keiS2h3pj5l1WKaG3JtguyE7g/UleKYUkLs3LZLFNIWyEOoX1xmsoBra757dKChcLDartw4i/cjheLWqAck0X2Fm/tqs+W/q6kv9Jm7uWXX8GHPvwhfP7zn9cENhz0kRO8ZAJpBENyYlyY52r2yiKQRSCLwGVH4N0CH2aABy7lJKRtYPBobA9E0gX/8q//Ei+9/CJqtTKefe5pXL+2h8GgJ1CZD2Rp8aglzxbQ9p+BD8WwjB327VY241aLtD6FloIragld9vU5/fMcJV4JgKlYU5SKSUK/P0SOrJF8INChXK1qYUtapddJs5Y/+/KJ+aIEXddpjr57dWKw2pHMX/tV3p0GYdLxuHfHz1ln7602uc3YxNcIPnSPjXaeuV0sPXTuZLUZO1tMAmw6wUmtL+nes7Lc29KHNbeh150x5gMTHlXa81P0Bx00jg/lrkO7zaDAJIyJkbVbXNb455xOEU62CJCeTvCBcxzXzqTLHx7fxmDQUWWYy2lzBDC9g8VMi7PAhzxyUYBNgQ9bYkQzTyCgcXh4IJ0dulB4S2ST1bGcg45LJ9OReXenBOzgu+h4cHP3AVSrdUtgc1O02i0cHR0gcgntXQUfdFuPxbiguwptJAk8mOOF6SZ5J4/Zlpr7N08R+FCgjsMIBw1jM1DQ1NrunU5ClEMpLGNrY0uC1rx3ybg5anjwYaR7h2KTHny4du0G+t0Bmu1DgWQEsAg+EEhg8ZrXoFrdRL1eR7vbx/FxQ/cX7z2Be3LcOK9dl2sRmhmbNgZH1AApFAXq8XO9W0aAArar17GztSshSk8I8EWJ02aas8CH884VsdvF3WY++EWOp8b6niiqyzb7R+iP2kKnrD3DGFcmemZ02kUvCjvG22ttGwrhyQe0JymoMkYQQkizFqF2QahsS9pTv99Wfw7BB002AjK44CVrItB7aY1CT/kwXzJ6Tj7Ardu38bWvfQ2vv/46nvrU03jhhRewu7uNaRRh2O1qALL32W5l033IXlkEsghkEbjsCLw74INKqa4/V12Iaq1DkEdQMP9tVvJf/8H38dLLL2EwGuDjH/sIHn3sA/K+pstFIaRHuVVmAgHI7gHtK4YOfNiuX5OKNCsMvrrtxTIvO9anf166rWK2Mjb7npQwnATFzAVDfZ+BUY0pCNfudBQzxpXPlrBQRLlSlahUMSwgH2kpP5M48BmarmxIbNSBM/dDe4Hv8fULoPRC6KzzSwMWvjU06alNhNyuzli6G0firTZZzaPVH7M4gg9NHDcOJITHBMmS1LvxeffvPs4CH0x7zAQnKe5GC8StrT2BhrMONRcdn8XgA5el1JQ5OtpHb9ADD5XMB66FCT5c5ryQBh/IDiH4wHU85yz20R85q0SNVw8+SN+G4IMfpMtoU9j8a+DDTsx8oNUoAY3jo0M0Oy1VpWdEIM8DPjjmA1lqFHjlvUUhTQIdBPpUXk3ZoCajYU3mgwMf2EhAJwTaQYZhWa0/zF9OMrH98+n+zVPYSk/dB4JurU4LRw2OeeozmFNFNOaYz6OQo11pXba4BPX3D08HH+h0QWZJs9lGq3VsLhfTEYrFgoYOdbVYENi7dlMF8dv7B2qhVOGdTAcCgQIDvX0mn9pek2PJOYEAxgmv8RT4pVzanLFMS9FebDEp56u4QVCsVhX44FkRZ4EI9yT4YBOZgQm80FQ47/V66Pa66I4aGOecxU3O26PYd1sQeKHJ2cmlIKqK1qsmuKU+V7u5KOpRCEtSmiWIQJGfUqmsvpZOv4ejo0MJfeTyRq8iIslByM/s9YZ6aFDJdHv7mipsoi1Ncpg4S5sf/PAH+OM/+ZIG8rPPPItPfeopbG1sqEoXDfpqAZFICK04M/BhyTsp2yyLQBaBuxmB84IPK+ceZCdoDrYX+4v5JcyAc3vAHsMIf/ujv8WLL7+I/YMDPPHEz+HJJ38OhQL7bq0VLnDVfhNVYiHBgw9JDwdtNrdrBj6wv9KDD+dF4O9m/G1f85oOiwAIF+nUQprnbGJQ1Mow9evxZIxOr41mu4nhmC2J1q9aKldUXamXayiHZRVTfDI9DzJ4pW3/e3+I61E+73601tnjPKsjSZwMuDqt7YLJy1kF6FX1ItY59st/TwI+MMnMhwY+dHoEH44wIPjgquNW9b38I7xXPvFO4IM0w1ToLIimTRatBOsci+tyzvN08EG96ke30R/1EIRMTskqSIDJy7r4YoEQNM0Fak2p1jaRDwpK1PqDrkAxaj+wcs2EUdCYrEyZYqeT5iU1H8YEH7axvU3NhzxyAR2TptJhaLbscxaDDwvm7hlNn5N/J9jEJK/uwAeean/Yw8HBvs5N6YGf/mcGxOrgA/MP8QtHFGmGKvjU0CiX6mJys9fgZD5y/4MP5kPDFn8Kfg5w3DpAs2MuE5SJYk46neQQ5gKx57c3d7GxtYn9g/2FzAfqJ2xt7cg6l2wxOlYwh6SuRBiQxUMS/ATFYgkPPPiIfn7r1i2MqHXFD3StbmTyEFDTPCzry5Qmx1KTg3e3mmf6+NZDcwdj/irQIU/nDYKfAUq5Kq7v3kC1Wo0ZEZ4pmXY1Sx/GPdZ2YUFRHSxHj9Exev2uVD57Pfa+jIFwiEkwdHYhtjUvhqc/zgbCKmqyHhEl11Gv1LhI/IHvVfdDfJNxQquUK7I5Mf/gaUyvIuuBA4YDx7MtBoOx7FZ40/7/7b1ZkGxrdha2cs6ahzPce3tQt1tSW40QwjIg0bQEAbz6xWEbg55M2GAJXuwIR7iDsMNhB4GfzIsGwH7gxcg2hJ8cNraloDWGJIsGoW4NtIRaEt333jPVPOTs+L7vX3v/uTOzKrNOVZ1z7lnZcbrqVu7cuffa/7DWt771LaCG+Hy/N0K3dV5bb6jOGP/q679rX/rpL9nR8TG1H77nj363vffuoyTbMrHxcMye93C46X0D3cx/8lYrf1tGrSedAxuYiwb57/np6Pau8LXu9y66pFXOtep3r3r8Kte6olhzOdeucroWpITm95xeahVZemhkLbuXO/ErP2qahrjocqrm5theNplROekqY9in3E3Gd/G1xYfTalediNWbfomUolbAUgXH/7tYZ7P3HHy4yRCQyGP+TfO+Ic86JceLtM4UcoNVxpZudYpLHp0e22/85m/Yr33lK3Z6dmLf/tlvt89+9tut223ZiArRUARv2HCA/QDZeoHKzmagWRP7oVlr287GA9vZ2ieo7NTB+8zYLWfXKvjgdnTbZTXZfsIkGCl2A/7poSJTAoYgMpXHp0fsFw/gvdmSo46szWZ3k3sPMi8MuqGNhGxrHTXSTbZThb20L0n8mYrYFHt2cXv97tpLi4IQHrXqWF4lUen2mMoMVhaFImEhwAUOJZxJF7WGajmFvRa8MF4wvtAyGyAW7IiAgT9RtlIYJV/H7o80v9wYW/4oXjkSQQCoJgMyH9B6Dl0FAD4gMMrBhzdvv1neFi97pIQ7pTLvrdZ9P0GQR7r7EEe0bG/nAQMWMnvBhri3pJSDD8qw8381MKomZD68OHhmvYGywHgf4AMuDYF9ni19WVtd9fkSfGiyVADgA7LFKFnAeDw6fm4nMNYU+AAAIABJREFUp4c2HPXYnYL3wLJrdADKhRKvorA7MAAUt16AD5z/KJOumbQYTo5Y9o24oFwOb1Z2gc+jFfQjgA+bW6kFI2KIS4IP6HiBsIIrC59NubvzaldcW9XqFXHHADJ0LPXY33tsG+s7idGNvVkinb6zl+D4R5f5gLk2wD6HcodmGvdHz1h6Dx+DelGwCzqS1Jps4727v2fPXjznmijNh0HSfGhTvHF3F0ymfT7Ho6MjazShlaAWqA1AQJMa99pPfPzT1hsM7IMnH6ZOYNL5IPBQB8PIy5uAqq3IfOCI8Y40mT+R0CzoH6rhAva4tKfDtxiZ7a0/tN3tPet2u2rWkDppSHpgFgTBugYVqsu7FpwEK2HlF3uD4EFC3ENIIiYxnBxs7JfDvp0cw2E6ZgsdVVOMbVJH3WFyDooevmq1ORt8TE8QTtD0vVopNK3IhqC3pt/hdKH2BSUYe/sPqLZ+cHhA4RGpklpyePGZhq2tbdj29j7FJllzOxizlAKMisFoTKEvAClf/c3fsi//6j+zr3/96/Ytn/iEfdcf+cP2mc982nZ2tyn2MeyhV71aubAbBhR6G6kVKHu4VsOI5P/xuqV5oVYpqktTSUoCYAg+6HjFOhhUXqaSuoCkmjhkH4tYjoYFyi16LijR3D6nzjWNi7hpV8FPbhLMLXv+Va6VlO9VXum5kPJcSf3I5cSzrLFuHc+vPxxag+CXUOebZl7T0C39/DQ03CbFXHC9oFXu6ZUeqzmL+6s+i+LRYJyDYo9MBhhP2EAV/c59efix6JD7AB+4fRQlYVrcOT7S33yezt5AlomqvCn6OILtdK6inaXmvf6+PPiQAxOrDgFRAn0Q+lpcWH7O6fSw8CixbkFNGn3MMYmgjvzk6RP7yle/Yl/72m/xvN/6rZ+xb/u2b7W1tTUbDnrcC9A1CMubWh8n0TOu8Y10YnyDWkm1G13b23hgG2tbrM8s9A2Sy/jmhoelO0jrF5iAggfh7AgWz1i7ip8A8cEWYfDM+s7EfOC8cv0HCm8QeNjY3LQWuo70oLqNWlaIbuHcYKc0WLaIvRJrnGjimpMa2gqcCsefgFCZZGANNbublH8veoGmZ+OllQqEU7+q1OmKLAZqNHm7bS8hUes/ClRTA0QCWihHgVI97gPAA3wOtjIDCJHaXsu5n/UnuL6nVmReqqIe6XAcO2SUoCa23WqTBo51v9CPYhtuATiFjbkXOxVz1Rl3P8cXiVrMs/GQwWajVbP+sGeHR6hdPpUQ3mTEmvSy3duSYPD93MZr9i1MhyVdAJ+w2vCQZWyxlnzftrZ26IvSr1sGWL+lu8yq1ZLDqHIuAJgHx89tNOoRgELGfzhGdlYsBIjm3cd1shPDWIAY2MYbm9DxQfl0g+MSIvHn58c2HF1y/hcl2WCVYG9I68r15hJYNEngwx6YDxCdx9yeTLiegvkAIc5F4MNsfrCi+VABDMCifrT3rm2sbSSBfWO3hWfPn5L9PcV84NABgJLYMVMJ7auAlTJYQpkiwAdUjqxvbNrujpgPFJwco7tgndpApb+pz6LzwTK5z+tt/HodAa8c6zSYMgifrTm2/qhHQOvF4XNrt5sSWyU7v0GGCFgqDx4+ZGIZ2hygMuA4988QzKPMcWtziyKS2IPJeKhr72CzglqTLbGhq4A97uDFgZ0cS14A/+M4bqr0AuKWSG43VmY+YMOR+GrhFWbaD7he942wJ3q5ZavRlghqZ5OJCQxC6FMgaYEmD+0WWBh+TtgN3JEa/d2LweBuu13cBHygQ0CRMPWQRzAMkAELGQx9dnZqx8eHdnZxVvQYRr2L6rjmrMRTk3iOqMsUJD+NVExTcBPKPFFg897HP0HHCRst6q7wt1arQYcFqBeAgnZnjUg12pkxQ8D6HYi26DFgM8FDg4gIEK0v/+o/t1//9a/SL/7Upz9pn/vc5+y9j71jG2ub1qXmhNqIyi9RgKEMndMT0N5T4A0DNde6cKCgKFvJwIoSuizGHSjLBVWU+5scOUw8oMh5MFcKeoq+VrxXxUPyeGMeVvIqjs+zZ9VoLHc05yQVl1kaVYenCVfua6KrEkwaK0OLABltc9iahiBVX+1W53m6M2FjymbyC64KE9N7xfPOb346PschcKKLjGXhdWssVGP5644vzpVt73Kz8nMlRJWUv+y7i29L2cP0LPKZziAkXXMTwBwWuDGc3pFNSDWfhefyYe/PZgajWGVM3nh8A8DTpgZn0q8BQRpeaONLCNQ3+gJoFMC58JXmbQ42wa5cLBbo3ywzplc5Rktv7uzMWH3mdHRwuaBJpRzBC5TUv/nNb9jv/97X7Q/+9e/b8ckRRb6+5VOfsE9+8pO2u7vLGklQ1Yb9Pp0A9LrGZ+sEHzT21cJTDDI4xJiHnda67W09YKtNtTVOIFdiDdwUBFzFTnd1rIA6L4TIR3diQQAuGA/s4vLEzs6OSN9FFltLCSHQCl8+tZ0e6jkCfMCa1bvss3MTa5Ex5zgfAUA0CTzAIWk0ANq3rdPqMCCH2rdnbZHBJeMQ21eRjRRikvddX2QndaXSfeZCj/pzCuZ4T/AhkCkSoACgYdDvsXxTY2Zg4xHuQW3VCF4QwGBhuICpOaCtwEIcizbZ2pOlUN5gbgqfBxCD++52IOy5QZtgjMO5VJ91lVdyy8A7zMjeY2S54iBkkkL4HYMs2NPF2OATnZyciPlgIxtiHsJ+8F0AKFZG1Ypf/RE8vATd/OZUUiGVXYBVWLe6nQ3b2dqzjfXtQvzt/kp6wHTQjj21a4P5cH7C9qr9IYLgEdeQMUoOoP+AlDyVgu/+BQChPm4wowzG8ebWrgIigA8DgA9PmCgUSJJ8ryRIXzIflplzy4APRwl80P4nbDGtRWPuxJXX9eDD492y20WtWaOo8jMwTiBUn/moecjDxMrS4EO5VyMIHhGAHbHsAuBDp72Rav/naz6wXOMjCj6Iv4k1Hb4D2A8jG9cGdnxySE0HiE4CvAYiA6AIdgPovLe3x0YCABeQUAcIjZgJcSI7RnS7LFk4PjpmswQA/866BNsOZf8PHzyyTegONlrsVIUyU+gpwr+ZNMGKhysI1oHABzyD23zhWpFsUDUB9seadTpt7mO7GzvWanUFqAOTabSsPsEcVJdH7WFIwCZBSzUstYv+6HUGH7RhTepQEVU5w2DUF6Xv8pzOAuTMne7CkgcHHzTTM/tXnaj80Uw7ZXpHi0S5sCfZx8RbRU3Nzt6ebW5sWa9/wVZv/V6PWSDRLOt2eQHkt217ew9se2dXvVAHfWsDpGi2bDia2BAPC1mhRpNo5vPDQ/va7/yO/c7vfs3+1e/+K/7t3Xcf23vvvWf7D/ZtrbtuaxtrdODo74xAh81FwSpIQlWBnOUk7ozpvucp78KOBe0Yky3VDaM2mJn5RkPtiZImhYMczDYl01Zj+RXi/IzKtVp21p/cNTjCyiTwYvNYdUZrjypesHW5MQDZTIhiAwsXUHJMYLWxQQayHIvzw/2pdMJMmj7/eBG5zrkDjZkUn2Vpvdntcep6Cpwjf+LzDJTG5Nzjq+/lT7A6R8uxpQC1vD9Me1LeQB2vNwwABMw+AhrMVkTSCygS8F6lVHmwi+541ceeH39tuI35mzo4sFuWs15SqYDP13xdKgeVAkRedwaUwMnH/4CEu86B5qyCPKH39/GSw3r9qxgc2uDYB3rAGshnz57as2egJCoz0Om07OMf/xhbaj589MDW17ssh1vrdAlaQXwYtNcLgNNs/QRQVPcMmyAvAPtRK3FiRO33tx/ZWme9CHQJelAn6OYMpOvv+e6PWAw+CJhGBgdrPcB7KNafnB7ZBZxzCsUhsvR902cGfiKrI/CC3aBaYD4AfOgLaEWJTGLeIDoVbRxBNkoQwIRoUzcJHaDABECQrorrkkLu9E0yNFKrPO5VC0zGEeYlJomlSCJjAuvLEpoJM7K94YVd9i7s4vKCjjtAB7UFTOtg0R4wK1UhG6cSJOY196JJivmBvyegn2s6EgVgE1IvVSBEu41xu2GdzhodNgIVBB80n8H5fN3BB0Y1BB/AfBiTyg6WA+bf4dGhun/VBb/AlyMQNoELL3AqXm6BBeADgShlUeE7bK7tkKLd7W5yjDmwdj92nA8+YNOF6B78cuh9WA0MZKwtagFIfYB7ar9IDu4I/mqd4MPW9l7q6FOjn45Wm+h6AcBVzIfkDyfdh9XsWCPzYWdzn+A3EnYQnMQzOTh8bseniwUnwc6YfS0GHzB/mvUWNR8AXnKtQsvHy1N7dgBxV+jLibXMuCUrxVEJxTJ78LTXgmo6APnYJ7chigjduta6Ep4TJCCr96D16qMLPiBB5GwZ1EABfBimFq7PCARgHwEoBEFO+PPY77a3t/lsDg8PbThAZwwwCtW2GX4+wHuwNgHW4jMAH+R3QLtqaBvrG/Zw/yGTzxCerI0mdnR6wpJJJOUvhvo5aSCWEFhJMP8WXznACdYDYlxcM7pjba1tW7e9xmTOoD9kF5R2Xc0ZVK35BoEPtBmc8VRnip1K2ZSRnbJX7wuyIphRY4tLIVFq6+PIXXViXPcwqpOz+t8OPvgTxVNu2uPH7xABwsA6Ojokqi/WQM1GCCzrLVKWtja3uWhAQLI+GlJZHAOrP0Agj5toUAyshjYuwwFrmr/y1V+zf/nbv8UsH1Gu1G4H2QUsRDie2fPEbsBmpLIIpWZ8c/JsHgEClG3QMUpZFmZYcsfS/ScMMAEp6odMqgYdDbiJ/M6RKo5wMmwvDAj9maVgqMgSTccWynJ5Bil9fSJnCKW94+Or3z1zPc5mBAnnpZiNJeWfdY+YkPSia6xFRHAI8Km7LiodnFuCEEXQkxsid7+rRlIg5RSnOeaTvknKoBO4Ko5etDFd9d3zVrYVrpUfX/V4XSe315Lcw6AFQBh6UhscfIj+DLVAYo4Mxv0SfKhcdlFXm05c4BnOrnBsJB+v2aVXx7djnlNSDdeMb8UrCnxAtUvDQ84Mu+Z4Ld60o5pgipkHIasmA7nTkVgQPDuH4XXrYeW0aYjMGXVTB857ole5PYtHgIJ/ZKWBuoPVsP9gz95557E9fAgwdyvVHk5sfX3Ndna2rdNuc/29OL+w46NDCt5JaNJZW2ONFYi3GdZZLWib6zvsyd1prc0os99fVvEWPYXsVNPgQ75+OCMA4lbYs8wGw0s7Pj6g4vYA5SrwPot56iCESDMAEhA0e3stAD4IQFF3yhLIgmkndokDEHBcafcJspEt63S71ml3mNEBow7ZFZYvJgbdXOaCT5BCz0LjWUO6LDPy9QV+AUoXkUVCZgp10qArgxlDTQfOPdFc9fJUobNDnFnmZZgOgnh5lAA9Mj1wHQCYAb6MUHKQtDIA/EGgKwEMQ6xVVreNjS36B3DesB+o/EKhmmDFVYOGuxlH886qsguBurAx7hXUc+S1Ts+P7QWCogEyskmvKokQwja0U4AP+UzVTMset8yL9Qo6NABsWmQ9bO/ss1RM2rkv215vlfFSgg8+A3i5dfgsfYPoJNgPo0nf2GWeujLwZQT53seLM2eIedi0/f1HtrGpVoeYVmhhiFab/f55AsXQlUNCevS3Vh6PEI9vFuADmT1gC7DV5jPq6CxqtcnM9MzUvgZ8aLTt3Qcfs24Hzx76Kkaw+PnhsySE60A/fpb7u8bR6usIkzcIpq1OQUQI5zcaHbJKJDgpRmaxZiY+zFsBPhBYG9qkPiZbEOyH84tTJsnrTekiqQwRAD2C9C71CXu9XsGs5NSBRlBT+knoYKGtTb6P2HAT297atge7+9xXEPe16g0bIjFSg27ChR2dHrFhwWDcI/OM43ixNNGNp6GXo3pHKDH9Ida9bRsb8L82yFzEntqYYB9XG/RVwYeVfdPKHRWtNm9SdiHvOLXHxOKa2pgAVWKJw+EL1fFi/qYMvRbhnKmwrHMtpHDZV86EGI0a9vjRO7a7s8MMCkovcL9iB6D2pUlHF5MX1JrtrV1bX1uzCfQrMLAYYLatAUpYf8RAHoNnANqnDe3Zi6esHTs9P7cXUM89P7XeRY/fBQSNmLJnMjNadh74QCSEVDQAInSIpGoO5gXLJ0g9Tk5bAiHwo9mEpgSegVkPNOZBv6ghx/mwwCJDjxcmD4XH6lh4y83QA4v8Z3Lt5hUOzPwtcwXv7Hh/8tddq4+PeRoAOQ3Xf/efyr6VVMXELrZJvW7D0dievTiw04sL1R5iMeLiUaf+g6jEqZeyA0S8ULXX0XslMkIqK4/zco3qqK6GenrufnxO1dMnrz5+ds4sOn5RyDrvWqtPIv8WKfIWM9bBK8yjsdl6p2sPdvZsc22d/akBjrHlF+jTU0Jz5TmT/1zcrb/D1cTj98wSV43Jm45XQgVZS2DQ1xFwe+082yn5GpUyG+XzKcOT0nLKujYK0TvNfdavp3G17Oo49YyT+OO8J3Td/FmAJ07N62JtSCwWbLLIGmzvoL/1um1ubpCeiHWJQN1YdfmooQQAgSwDAj6g77AhsvoCcKDSLOFhPFTUSsMZhhOFjDNape1s7hrqF/OXb4JvMgDh4EO5xzllKJUQTJCxHrJV9GjUt+OTAzs9PWbvcgWXxcpX/Acz1/Wmra2jdKBpFxeXyXGaGLYUgg+JhqOPK5SWNHfBP+Ye75oP0Ggh+NBGWUY7CV+qBEYtxQTE8Z88NI2dgu2AUyfQI40fb/uFrBCYGT2wMwY9Zj1RH6uuVCoFyH0HrteulZRKNjh+2dZMRinMkkp3uO5iSU7aGLgXgCr4idIvfE6sSO2TEjtVbTAcOGS04BOIPPFmgA+cr0l/RyVi8C0kZgqnGL4aOoFh/WWXlbpowRwRAT7MdTnngQ/OfOg0u7a3+4iOPjsBFVS+5f3XZf3c+cd5cFsuDEoEYLYrMYhuEr3BBdcT1JCXHS/uqdAGbJBhnWv5g/1HtraxmXQYxhSafHH0jCUXlLzL17akgbbavqhWmztbD0itF7MHrseAbD346WpRMq/sYh74li+403W+ZD4QfPi4QHYk/+qTIh5SpWBid6Z5ObVy32CIwGeosdNC13Z391l6gYQrO/ZRbBJfqrgrR83A6ljNji83Ku/v0yjlNSVkqbYAVpe6XgDYgqYDxzu3OiSNtCZiXQdLAMADAIk8uMY+4+LEYq8IgCrKHCZ1293esb3dfRsNkDzR2GYL20aNrN4jjOvjF9YbXFqr01LXltENHvgVhvQSEd27CzLDp6pZuw4faocAFdiM0HuAECslEwg8KiHxRpRdKBJIGXdkUxo1a7bqpEceHD0npU9sf4jJaWK7krdUdfOhfxW4kL2Xr/rFOcpyBtb4KH+anFiUVnRsaxttdnatWa/Z2ekZ0S2KSQ5GVKeFM4FBCGopxCU3NtZtDYriEAtiPWvbGq2WDQZj1p3WW8riQsjkX7//B3Z5eWHd9TYXtf5okDI4fWV4SdcWDYg2gNNVYRMAbMB1wMkDMID/BtUVNOWd7R0ixL4KKxADgwG1cBoymDDoBy9UThRkaBNgwmAR7K6J8gzkju9doQZ+f4vE3X1TdWSRGV/5Og+pfbvlMYnxMAKohg1qMrHf/vrX7Vd/7V/Yk+fPmX0bDJU5AmWLqHKqe58PJhCqKL5doz6xXgoaR7owes4OZGQ0jhQxKjCv5timzz99ix5K5n+97viqpfJwtLpVzTuX14tNXwk/CXXd4ci21tftOz/7HfZd3/GHbG9rizXYDDoppKOnNG9Jrq4YPo9ud/lePCYJPABgJcthaGeYb2en1h+KsaFQR50E/A6mIb6KTRKQ4ZuaI+lg2UCtX2Uc9/eaVQhR8KgHomvJ4BVRzkFHbEIvQCK+XLsAeGLTJYVbIpQ4DQNKtLoCfb/WYu0h16q6giGO7HTLACcIxoLKPDZulqCTbna3ilZrOdjgaP/9Wet2v0nBgbIksrKLlIpyDCdWyu+w0tCOjw6YTUMNvz7nT6e8Ls/UcL0fjBjUq7e3ep2z9LFg3nkLa9GbMZZdfNL3RtcMIvMngQ0A5PE8kbXkGMC6WAheTpcZIuAHkK+MDMqMxB4DaC7NJt27syMAtuCf/7ckUBQY+9+8wMvHAmmwDlQk/0AitRBX00qPOlfUuGJ/7XbW+A+MHQL/qaWfrqMucS7o0rB8RSUpsIcrhTvz4XZHw22fzaUR1fVApW3qqgKnGEAWhAhJReZ2pudTlIl+NCOUGxlZSQOwZkqftGijSVALDK0tdhzotNcJnFJVPwFlN/rSlT/k15a8De9EhPW4YSxjOjh6YZe9UxsZypiQflVZTp6JX/Zrl6rWmzmZyi7azTXb339onTWU0kGpf2BHxy/IzGBnlrS2aX5rbfEmPbO+jv+lOmDFfNgl+LCrjDVKwwd9e/r0Q7vs9dJaOAs+rFx2MZkQoHz30cfYwlFaKmN78eIpE5PQG+DSznioLE915a75zIeMaTETNxl9J5SvQgwRpT7Qp9N6JfC+jLNYE1T4Jo3x/bBclh1Ht3kcGUjo4EBWj0R0ofsAGYAnTz6Qxhi3TO0XDo5T161oee3Af1l6gbEjhieABSWKUJ6INWCPJS/7Kr1iE80mtRLIQm/W7eTi2J4fPrfz3hmT14j3VsinL2UeF5h0Fj39IsaT0DEc2Xp3g0yj7Y0dAegDJQ7eQPBBzAfCC5BabdSs1W6wlvf5i6dEWBEcA20fJnEs7/ygzTv3bZNzO3cl04Rh39aCpuSIJAZOcmILfTZNeM9IN+pd63TWbWd72zY3NvkwpPo9tNPTcwb6EB1R+5Uas2xrnY5BGRfgAymoFBxs2pilI3ISgZ6BKg7mA+ihWBR7gx7bqmAhpfAm66JF02cHi6I2N2W9eek6Jxwd5owhMDGBw93h9e6h/WdSIHfH1DdBBDs4EzKICIawkJKyDEoRhDJbLWtDvRvOFR2p0sFbajS/BQd5YKxs38RG9ZqRsdZs2NnFpf3ML/68/X//7Mtsn9PudhWBsnRFx+XheXX7q74n4EhHrerTeSg6D1JQgDj/pLd2/OKvKL5bQZAUffMX7hnaGDXM+/7QvvVbPmVf+L7P27d96lu4PUqlt2REKYDJ1uYsDs/lYmZZIHc3YKWTgiy9WgOfX5zbyckxgUfW3jO2caeiqh4174njHlMb4ZQdZq261PyIyktcK38tfJoLbny54wW6VUZkgQUkYKUoA8kgCGQNeL0qW1JQWD4s2AkbIoTEuIKzDhF0fYAPSVOTva/VmVuUegkiIViUsnnd1te2bH/3AWnvqJN0Z6GYb1yX7xesud2RpsBQJaD4P9IF+RVq/wjboQ4Ve8iYASP6jUMZHpRShpSpBMwdD7BPsP4DkAbTD/uk2kpCYwQBP5z7pLdQSLBrDCRdyKIsw1crH4/cv13Ozvc1F4zkIywZEBKY9G5WyeHmo8KYSXsiQAUf96nLC4UhU1ux3E33tS73B7ivunArgazUVSMtEJ6BBh0WY2h9fcvW1yQMRgoqu2Qg+0mLFyzDtCUItMAejFFKNoTGOo8km+B1HnsSHuT8SMEHRgw1RGpj1v8fHLywS2bCBcljPSaDZF7J++0O/DfqbFXwgXMuMWMAmKpt3z7bR6KUd4TO8qIZJe2W+xgn0+ADvzvtpQDYhsOeHZ2q85szjAhEuhZBtpb6mnoVxfpG4AOYSOMGxYORrYfgO64N5T/QYTg9O+LcRyme1jbdhHzoeTYs/6a4otzLuJWOWzPgA/btp0+fMHnAvGDyWTwoxZxeBXxwW7VbHXvv0XsEb3EOMLiePX9mh8dH1u5iLOieZsEHZJ2dDZvvxZ4QckBae4S0vyaMFwCkYn/c3EJQWbdRH7ouSDQCLHXbOPsBmlsYt/PEKN+o6bjwYkcsq0+J8dRKFlYH++HDD9+3wbDHRCLGPBma1I1Sd6eizXdi8Lnug38Zji3Ah9GIewj8FAAPaNnJchbWywuowNYKsOFicG4fPv+QotxgwzApc8sOrCew4HM5A5FbIVguk5o1ay0CVPs7+wTTAT4IcPG05hvCfODFQyxtCKeoQYILygAAPnzw5H0KY7XYeg0ZZPUgR5cJYEJo74EXRTswQVGDU7AD8sCl/F2iOMlnSRlnIM2eDVFGB5NNdY1y7EFu6Vi3vU7mA4QnQYshy4GtNCEeOF3XpWwG6Jfe95husao70yIOiiIuAcKaHzz9pvV72riVldFlKt8gR322Um06KEDQwX73Q7V7pJM3rtkuWrfs7pP5IIQ95ekLer8CFS0vaZHOY1CvTXefNtlv5cj3DVmTfNudW4mw8B6QDXPs2WyMNrFo22YT+43f/pr99C/8nL04OrIJxlZiOfjTI0Oi0GSYBRSWC/2WN+5UeJgjG4lJo40zQwnyC3jJ46fAjQXnUhY20bkz8CD5NkToQRFsjs2+57u+2/7U936v7W5tUbm+6T3HU9aR91q0+5tvo5QjXt6AL3EkbcvyMZkYtfNoU3cAYd00/zmQ4LwzsoYDr42odADmQE4zz2iO0MrMdS8YWQsH3NXHY1xjjeMKm3QAeCcIygCcpvvIu+TI8YZwlcMW6TuK7IqvSvm88OsA6u+RDWylmZuKmkgZZSUfgsXuhm2iXhGdByAedMsb9ksMiVv8qAJB3zlK8MFLCATySKhZ9atsk3h5QlYhapix92F/xZ6LfRX77eXlJVlxdIISY0EMLT9XvjFUZtOUnf29fPzmQUAGSKXdb9o48wKG/LvnmVLXOW+vAmui0B4qDihbdRbDmOU7YGfAJh3bYUnlBh1v5lGLMagSuWkZ5gW2ybKPssZ91vPfZMjp2YnZJGaa2A8qiUXnAySLTs6OE/igTF/qcLs6Sn6TS3xDPiOMVV4lAz+W7qpTBGjMALUe7j1itwuWynrZRWVNvNvb9fptyoemZ5/WWgTzE+iqiIJ+dn7MgIwCpDZk4ox4WiqT8i5yV3WyuQn4AACvDjbCNoSIt1i+hTUL14OxOBhdJjBAzGG+0lxNalwVE4rti+skI4feAAAgAElEQVSGb1+udaDGj6zTWLf93Ue2ubnJYLM/GrL8Gh35OOex9t4AfOAe6K0dEyNrY33LHu0/IuiEROfp+ak9e/7ELoc96s4xPpnD8NQMTV3wpu6uLP/Sc9CzVJ5ibM1aw7bWN21ne4+lYYhvILiI39FlS76H31/6nezbjy74kG9dvtZ5YgyCqycnR3Y5uCSTEOZE/In4EvvEagseEiUTsuXfe/weYzTphIBxgAQy2noO0nY+tveffkCWmTpt+HPU3uhgwV0kUdhXDvqGvZHt7O6z7SZufNRXV8TFzIeaXYI1OegrJYKS/QRsOEhz07Xs3f2H2pFuovnAyQ418vGQma3BGDT/OjOBT559IIc8GVntRcYURmEvYZOABxwlLBbQRqCQI9f0PJOQNnaIIUGsjufA4iJKkZAeTsUi+JbOhBxanKphHdvobtnu7h5VP/F5CDo2m+3kbJTwvmem4VTrOlImqFjERdlin/UWNu6effDkG2ylA2oNmu2KHLb8S07+hAIooFsjs0cWRAIfgKjV2Q9WPaSd/ZBW5OW/6C05kiPBAaAsjqM2QPKB/Xf9lAAZFu0aMrQYZw2zD54+sf/zn/wT+90/+H2rsZWsQiOHlTCGXRsij/dzM+P4eYUMN30Ur3siihla1pamwDM9BzK8XU8blPrR2B7s7Nr3f9+ftD/ynZ+TbgIyuwii2CYoZd9SFjOfUQ6w3JRBclPbE80GkJoARqxXytS8oOOuOkKBEwwkvVtmEQnd9Jvv9nMSvUxredHyUBsNs58+ZyboC58y7EpuEywQDbYaXC4KNj2gKzP7cozSzEpZKzAfJqDlttZsc3PbtiCU1OoqU3DP5Sh3a30/e1auxMVLe2S51sPuoIMIVEcHKQBfF/1zm9RH1upAkwh1vigl7LP8BUkBaQBpD1X5hliKKiGat5q4o1/dwbJM4iqb20sYz4sF5GlPf+k0ycXLO3wVTgkJljLW2bEDziEop2g1BtiBOg6pDEOX6J/1cbv4/mf336vG+ksY4NY+msQ1Oc8VfAjoEoMTYoOosz88OSzU+ElF5hr2ut/brRlpqRN5Bl4BZ9l5iqU9kzpba6Jle7vZtckEDn+iVie73z1DRn6w6rbTuEYAmgJ4BdoAnkb0z8GgogAfFtwG9AkUGCuoVkBEXzSBEUsZaYmD4NuCjbC9taegud2mfg0EAaGfxjbCqQxT1+5Z/xJYmfc1nqXOwQcES2ttgELvUIsINji/vKTYJFtfptLwm4AP9NsTa0zszYZtbm7Zo92HjG8A/h6dHKlEbjwkyOPM6eqypnLcTAesWPPwGQkCe8CKsgJm6VFusbFh2+vbLKtm6coQcY/EPMtOF28z+JBKGjkdxnZ6esIxdtk/p1SANG6UDKfNVnxh6uxs7tg7D98lY1P7C5ZXVAK0uFezzbEN7YPnHxCM4iFot5lK8gWcOegnBv5qIMjVFw0GTBNtRXtD29zcIUuGQMuowTKhxYKTrzn4gOwYJhXAB1CSgaoC6bu4PKfDREFsIExJbbnZ7LKjBGplMFnBlMCAYLDPlgUlOlcs1gl8gELneFxjDTDQZWkYNCRU1b+0AYWqwKJIzAciUW3b2ty1nZ1dAyWK9VBj1LQCmXTHwx3oRB/mGi1Kgao6vPUiAk7gw1BLhXbCpb3/5JvW658JfIAegBKkDEx5O3lSKO3/Vc0HLPkAcChgN0atKeA4iJiA+fAgaT7U2fFi2mnKulEkH42yAZ4JvyIIXy1AXzWgv93jV7nWVfNQ3KhqdYqJIriydsMgE/rPvvJr9lM/97N2ftmzJsSDMr0Fp9/etC32TV26e/L7V1x+88Ndabt0s/JnxxabANGGYxv3+vaHv+Nz9md/4PvtnQc7Nur32WWGTl0ykOjUviY4xFh+ny/R1TE/H2S6+VxJOxP3FEd+yfaaDO307JhoNlpGjmoSzRT4qTXFHbk8rPH8v//01WcRiPUSD2SJjyLfQhhBwFp2od5ZQAwInYoMNTBYEKCg7AsldyvRzgVDlQHlNPhAWjtA41qLzvzW1h5bHVKbB1mtN7q8YtHjyAK9KviQWvUV4ENiPwBcuEQrytElsyvYO8Dkc/0E9hYnA1DlLaVmQgIjSLHPNo2qNzzvUvNSqCVG1sscMotp+ernoIzPr2lwgllViId1Okw2UNOh1aHzRfCKe3uxchTU1+UJNbljqGDv9X5VwYeUqCEDAusVdIx6pLsfHR9x3Wq2oXWFDGremez1vsv7uDpqPDGrqWQYg0FS38cER3e2921rY4drF/zUVwE+FC0bU6csZL+5rqcJJfIm9D4G9NHRNefs4sTG8JmRJAT8kAmS00POyhhuxc6TujUmHfrlDxCot1sE8KEV1+ud27imdsBiDTtQrTSOC+NVr8OZD3mpiJKTE9ta37VHe+8yXkAd/snZKZMGBGIpIl4G50puaI5c2+2CNH11O8D3AkRB14O9rV0Gd8iwo5sMYiPchnf6K4S1M4duutVmLmQpIFoliPgulDIiXpAm3O7Wrq2hHJFPWbpxYoTnmjvzwAcHuG/lib5WJ5lmPiS/MT1TsgaPn9v55ZmeM8oWUwnitF+y5C1NGra3vWcP9x/bBJ0T3Y9igrtJ0AlX0J8M7MNnH7DdLSQKEHxSSDnNLU+4eWvP25xzAK7YunzSYOcmxJVglTYNMbgIAPMFJxeDD9OM3iVtlR32Ut0u+OUEFIT49Ud9Mh8gGvP0+VPWtmBtpnBUTXUyGxsbrN9FBgJ0D9gdx4ECBd2ComV5oobyWlMkQaEnink0SNVC7QoolECr4IidXZylGmy0zhkSCAHNezKo2d7uQ9vd2aWiLpkTGCLQc5CoczK8OxFyzlijjo3G300LBZkPNkjgw4W9/+R96/XPJf7Ih5gUvisMeLlKc1jxyD6A8pPABzIfgMCN67azvctaorqhfkx1O4XAUeJXZFhpupei2+aUW+RZ+GWPl12WkVEsR9RNj5/HDsDf5l1rbsN8yPt3L+NDT08ViYuhKcgAgmydhv3eN79pP/kzP23fePqU3XCmhZjwHHQGKkhHdigzpzZNbt1ZbCNjAdk3a6N2Guyj4YgdL7733/4e+/7v/WPWgQBaal8qAcM659OirEvOZPE9fN74ywP6apiQ44IzzkwlrOD6k2oCsWngZrDOQPQPGwocJwjQDiHglZgPqltXy0Ne76JFwCfbosG9+tq+0idE4USLKKyLLnqrkguUhOEnNil0AqBDBxYEqIrsRrAoAFuE3tP7LWngGfOBrFNmdJq23tmwLdLkN7n+pRLNj2gZum/+PhAyh5vzSRpDVOV2qSVoP5wd2ZPDD0mLVC9y9s6zfv+Sx0v1ugTzXeNB03Ee9HU9vJni95XG16oHc+TMjek1dhzR19qQJEeSfgVUxpHc2NjYZO91jFkEh0hckDJP/STZebrmdtF4rV59Od6XByxWtcBtHp8nLPI2f1hbxdbCPIZ+DQAIz9CitBTg6usPrtymra4+lzKjKXsNYdbUDQRM2u2Nbfqka5111G6W2WfO31RCdOdAlbxVALSayQCWpZvjziHKoxF0u3jyxeWZvTh+zhIuCFBicpRt3yeVkq1bsvWkbu3aWsF8AAkJ++fx8aGNJj2xHqbAB7+HVJpwjR0dgPBykd2th/Zg5xHtgczzyemJHZ8oPinBBwUDU+DD3OxSxhjLwAfEQeiWsLuzZxuddcZFh4eHdnRyIBHcBrowIMPuAsHThC6qLikbmjxvX+fEegCTRswOAB5NxlICHrpqqkaRSYn/svOKBISKUquy40VilicG+i090dfqNGUJo9jKpT8qoOHFwQsKQLINJxk2KkskK3/FRR2s9P2dBxTEHg1QPqwgfzyE6CU6fmFOmZ0Pzu3Jsw+tP+6r1SsEftMjmtIoSdpNt2lQAFGT/si63U0ms1HGSkHvscCqmzAfXin4IKquPAS0krwcXhLpwSAH+HB8ckTHFLXRcME3t9Ztfx992tdtiB6/FPtosH4VgkdnZydp4fMlYDYbRNaCNWi8nZ0H1u2uq+au3qKQzunZCXugQ28C2cdOo2XD/tgeP3hs29u7ZDDgHJi8QrG1kJQUT3fUAIi5c1ZWmXndEBbwWks91z9w5kPqRew1WUsPHlIfxaRQb3XhVBAJASUNFBlpPkix2wGImygTL31Nb9GBeuKgqbRYMnB2eW4//yu/Yj/7S79oY7BZKDBZajsI/EnLOgLQJNV3VRY7f6/cXG5m5CwxPQNm+cyZF3BX/5ZtTTMyEb79zQPLFr3n9yXALolcJQDfz+PaGg20/oHGyUXPPvnee/bnv//z9u3f8gnSxtUGzw2MDTnrZlNh9NzMgjf8FKOuutXRUrAGkboBAzwsI6SMnh3a2eUZ29cBlCAolZwJicnOvmbHRWV0JPbszHNID3PpZ3rl8apPZClaXaBPrviMbE6306FTA0YWgAe0m6KWwATdFsouJeUd5nCQjxh/N9U6FgendT4ZCJsiNHqwxq93N7m2owSD7Tcp8vdRfGEFcu2MlJFKzqEEDpNxEl1eIP3EeuOeHV2cMGsICjH3YpZTqGxQ5cHqEKFOUMrUOc1zFWqnO+VzMYE7eCSksk8VMHo20AVHNa7YhaLRoFA0EhrQBgH4QOcK2ekkRpmzqUSTnx2XswWTi2at/n4fQMzLm3Y++KBWq6k7T33CFnBIBJ1fnBFQZQac7QdX5RK+/BW/nmfQ+u/+HcRzAcwCsO20Ora9uctOFxA1pWbNBFojagusuXcfwqQCHyAo6DvJJIEPKq8DgD7ifgVckmXP4yEDsYOTZ3Z+iRIMMIfrFKvFi2zcVO99W8+lNmlap7nOpOBad52JQ9TiIxawGtgI3vqyynwQnDIPEHPBXdlbgDnnf6NhD3Ye2/bGPtdIxCUXvR7Lw6kTl7rcqMxjGnxAInB2TRBISVFWMABRfkvBwoltbW2xnWdj0rCL8wslQ/sXSqpCUDutyzOJmQQTzYAPXm4ywXfwKTDGAhNwY3OLa11jjE4GaumOtZ2xQk1sDL1S+M37K7UtFPt8NHfTWfABiXLZAc/8xeFzOzxRR5VJDeMb4qYqb1kJfICQer1pD3cfEwhC+/Am7V9Xy0102Uj6Ssfnp/bkxROuqdqXxUpUdzABmQ6Weankbc03+hCDMcFRiOF22l0lc0bSXMwU7yqtNl/TsgvOCwcfGjW77F2SPoWHiw4QoPB5y7Vmp2kbmxu2tblh7daGDYZqV4dMDVDYw+MDOzpErRcWPj2YxI8s5g90HqAeDOCAtWJoK9PqMqMB4zZZBtEn+HCEPsHjgbVRz9Ib2bvvfIzgAwQdsTE0mi2VLxRAY4GPFZut6tRL5oM7G7guiPPUqflwaR8++QYXTZRdMEvIBWmW5eDLwMx7yPhOBhQ/keCkmA8Tll3sFWUXVCzFuRP7wR3H64Jed7FWDSRfp+OXDbhXmaylW1mjmORwgu4VI/uN3/lt+8kvfcleQJWWKv3siVgs1O64spMJafbOz7juSZRZxZuq3E75y6/iAV2DWHCrTjsrHfMcfGCWyGzUH1gX7Ym89WZ3zf7QZz5tf+4Ln7f1bsfaaGnbV1tAZC1Rt40a9nL+5TNpAZso23ZXmYuL5or+jvZIqfsNGQ2oDXDhvgmFuw5PDxkIYu1hezVoV6TWt0X5ia8NXh5VGbT5KLqaVDPLsCpPVcjLFWvRlfc2Qg2uAjVviQhgGJkcZFhAXy9LMEDTlrbA2cWpnV0ea2Ofak8yD3yoUGGK/cNbPpJcat3uGum4G2A81AAqy1CwvTLi9xX+rrKavOyxGfjgTmHmHEqFW51EPJChUDP2jvrQesNLto9G+SJKMMCiY1bPkH1hPxkGEdhzS/ZDXr5w/fWrXlxz7z6eQAnyZmMplUuI5iwWA8o3u52uSizaHWs1O6S785hEbcTYZX1tEV3kzArdDWGtQoDS7THnTgvxwDcJfEiMkSIPKL0HQucoz6FOlkpmDw8PqCfC9uiIbCqdi64fKR/VIyQuB2p2kwrxI3ZK63a7pDGD8cCxN27YcKBWh61GJ3VIgXz1PJD29m1FEWDXXEr7Mf/CzG5C7+veEc6fvdnF4MxOzg8pRAlwudAXQBe4rFX84ivOnYNr7mvSsPXOtj1+8C7n5dMXz+wEyUeWASXwoRCArJZdLAYfOI+T8KSDEeg68WD3sW2sbdnpMer9j+nnoUSN9wXGcgJ1i+XBA9W5zAfdp+s9MNBkADm27e0de/TgkY0GIzs8OGRrR3XGUzKCwSiACr+3jGgmtor7ks7CSloXCXwAEA9GFxjRKCcjyNIfWxNjkt01EFclrLpI2mDMZmUXCWR5W8AHwVX+jNEKtWEvDp/Zi6PniWUjsUlvOVnuAfN2ueyBpcHSqrdZ0rO9uc3yf4CPGIPDgTpOEPOrj+3w9NiePP/A6i3MxYltb21ad61LPwqaixiPLgx9+6tC3daaKAt7QP0jaIKwYmEiJhdBD43qDHzQivVaCk4qdYDLk56D2s3BgTU7OT+joAv0HHDY5vaW7e7tWncNtUktqrHieJZl2MheHDwlaECRBKdbVT3vcZPCi3DEQMdFjY0QvjFRJnSnwJednx3b4cEzir1gYdvoig63CaNPULONfseqoVINVvUlIMKnP39DNtd9Z4qFDA0MPIIPTyE46eCD1HlXqkF3MAPgAxFMlIsgyKnb3tae7e09FFMD4EPqV+41q960pzBVpilR6E2kSYLrdy0KHu+UnxX1KVwHY1k9i2WOf9lr9XvLGVMzwycFLXj2KK9Aqx0EWNiYh+wP37AXR8f2f//UT9rXfvfrVmu1rDfuW7uDvsmZ6nIaLjCfmG3YMLxw5KroPA/I7sN9v/0lbJkzkp2T5Sby7CD/jkUPdIHU2hah0f7Gmv25z3+f/dHv/E6JrmJT5XEA2zzoma7dI8hHWZakEZG+NC/HyFFAn5NF5FQ9vvLoqscreEHJQRLFVSRc1IdiDYQA7en5GTOIKCNjmIaaQjp7QrfdQSrCmwXBtNaffJzkwbu3z/OziB3C07NDiJwh/IH6MXoj2Wu69IvXg0PJfEj1wWz127ZttifeIlgLZoQyPArVsPacXB7Z85MnzJQCtCA4WnT3SO0O6RCW4okU3IIYYGoFDJBpOADo3GAZ3dbWDjM7cLQwwZTAwXqdyp0+kuCDHESGx5keQbUTE8EHLqgC48DUwj9QevEMzjD2kNmD0wsdoTYymE2qrGPdgy7S6ckxnyGEpgDqATBXOUKp5cEtI5U0eJbR4flyDfCxfN2q4BTw+TutWnHqxTOmFmcs00rswzR66TQxY1OHsw3QYc3W1jcJWLWardT6UpohGiYa8xWXsXIh5WZYtFKsQiz5guYgjOs5XXf7r837pUdTZkNVDgc2E8YHxsL52akdHh8yGB03Blarlz6S27Rcw2Yt+0ZUIWYA0vTjSaKsSe/L1zOJtWpcAaTVcJBSvGqo96zRaCdNkbqYD2De1FJ71nsru9DKrHGMRJj7omkn8fb23r4XzD0cD5+2Mbb+6MJOz84IYoIZQPYA/GrJUKay6HTuQoQyre2cRtqD9E8BTjHWMkPDn0ULeTCUer2+HR4dUrSd2d+GRJvzl+7DfazZlWjeXgr/DnvG+vqG7e/t8/kdvHhhp6dnHOvURiA7wn04nUX+w9SKNLNeKI7wlosTBo7YL/f3UQq+bgcHhwwocQzbhTJZof1f+7LKPdxODJDB+kTXP2bASzF9lE9gHHU6a4ZOGihbx3fhfgB+gSQCf0qaEAJF1L1Az0Ovqog/7m818Pm1WcaWupAEKKe4zX1QgD6tRt1OL0/s8PCpnULrpIYS/dTJAfuLr/UzSxsW/GmbYfysNTbs0e5jW0e5VbmLpXJVdVUEq+w5YtL+BRPkaL25/wCtUTdt0Ecr1qdsia1ypwYTb4pNoW/YIpsRf8M/rNcEStIeTb+0hsT7kO8hpqEPlnxtjIFmrW3vPvyYdRpdMoEkq5j8Rez9hcClj3vtiRi1l4PB69ftYrp9y/SIgJGQiTk+Bh20Z2trXQo+rm+sG+sVoLfAdnQjZo+fPf+AisuaP0A/5TiUZUvqCwxKEWpp4BQ/evguJxmClBZ6KU8mNuhd2tHxIR0sZHnQg/Xh3ntcgNSbtaxhU3/TxZTCGoEVzuAkxuaMHGxEQ9KoAD6w1WYfJScCVFbWAEjdM7DIg8UBrQcMQCiRkvmw9yhrtamWKYWDWohzLjUj34qDigxzNb53Z7GO56T2dOhiMZiMbTBAZnBsX/3Nf2lf+vmftYuLS5s0FfigAwZp6K4A7sX7WYYfGyOzR1N/E9qq9+QEl5ubv1eCWgp2cdy84/29lz1eYmuz1+ObrtPTFFN7IK/jq989e65pNz/32PMVXQubO3D4nvW62ec+/Sn7M1/4gu3v7NhkNLIOdB9AKcSCS4e/6KGR5hjOICbQ/b58zSi421olUtDdT0j2+cU514XBZGCjJihbCvKcEioxQNHGdYLUM7cwVVItL2BQBQ9SvcYGIocYGQ8EYQgwCYD0z5lxwXWolu96wTAEeWiZ6S1+sawAKN5jh6ANArZ5UKzih4md9A/t+fEH6pvNDBnWaDl1fm8Eh9n+TPcJ170JJkNy4HCN2KDhxAN4gENalMTlgfj9PuQ34tvERkCXKImmqYXeKRkpcHgASGBcddfatr6+xiwf9mMEGGAXYQ90Z8VLbfJ66bzFnpydBPYlx8eN5J/Jqc8+J5T88YDBA/1yzhaf5eJYLtpF16gi1tC4x9jAGFlf32SmGSCEt0iDL0CIPhOtfSMe5Cu+yGK+1pEAGdrZ2Zkdnb+wi9ExnXNq3Gj3Kub2IkjnzQEfqoGx9hMl0yRUqBJAzS+svCgXhKg4/g7wDtT3zY0dBoaqy0/Rq+ss+PpFo9xH2cXNBpJYMCN2u8C9QZQRpRAQUcaagrUFbX51O34vyTcmFlruY1z3qQOUd64r5zVB0WaT5cTwd8/Pzq3X76sLhCeIUhvCVe/Gyx+8DSDWNsQK8P0BBpycntpgMGT228sLfZ1a9bsQ46jDkMpv0MZza3OTAeLh0VHB1ixLRLzcMDVnT+WpxZzi/qtholGn9Q5rW7uzxjLEtbVNlpdhP+W+WUNCtpZA2lXv4KN7fHUNKkImMhyUND48fmZHJy/Y7adJNgJKkuDjlmvdtIUyPzMx5DBcN1pb9njnMUWNGVM6KEfGi5iHSEY9f/6Eywv8MjAeHj9+1wbjoR0cHCTgoZY0muSvScOpbZ1ORyzTs1MxkpBQIoCgZJDv0QDA8Dm85y0xPb4F6PCp977VUO4077VI3PKewIfeDUYiFlPUDFajPBkPhjo5gQbDMY0EAAKUoe76lrXaHWaeVWc1Ih3l5OyIAX0JPvh2lxyesWjPaCWDBeVxAh9w7najbYP+pZ0cnzDzA3Sp226zvdbeziNrt7t8IOj569SWq8EH0WDd4UaWVVuvlIJB5xT40Evgw7nENsdDG6eFdxWD4h7weVwfNR/YBqU2H3wgFUxU2txZW+X7PsrHLsKsSSNE6RPoUK06W5sOJ2MbMptbs/c/fGI/9aUv2e9/418TlEBGEQKllwP0wW6kiuxcAtO1DZIwaQY+KLJWII8OJar/T+M5tfcswIpsrRODY/r48lwJ3Liz47NrTYNd4EMJlBQpxAX3NlUf6SCNT5xkkyLIlu/C/2xMRrbVbdsf/+5/yz7/x/8EMw/dlsAHzDV3SjyLUuINDj7cNQCRZ1tmMy++eKsThjpcIchDfSlQ9kGtRyCqeh8K0KvX7gFaPpI9a5lYWGRf1OkAo84U7b3QKx0O3HgMPYYLgr9gf5GRxlMuthFqhFFvSmZHom0CfIBIL9gIuCEAv+w4MTEbjkak95/1Du347LlqxIsaWH2PwAYg9sME8oreB90GOPHjgZ4r6g+3trYJPqA3uZx4p9pm9/1RXrRueG/FeKIKJZynsQ1HfRuM+lTzhgYS2A6g1rc7LdvYXGcpDR4ixifGB7U7wDZKDo9fitZL6U0QmKA6N4qkpfBfgmgpy1SoZ+nZFywfcpO85t2fZ37DnoEpgxmOJWTvEs4HwAHOHRgO7HSFn61Ooo/ichT8MEBMANcNTfrWfcyfozuuMAAc2ZPzAzu8fGa9oTLg9MJSRrvkTs36fm+GAZ3iPj0O5XspK47gjozHJCpIkA5lu321woMvu7u7a2tdMGoTM4Ibk2u2+O8esL++tiL4gNIAdolTRh5abdD/ODs/ZuaT6/gEOkegf0hbBjZBiYlIdiWzT4mCvC1mdu8UKZZuG2IEgAJ4AZDw7G4Oei47njiOE9uPIDq6tjSbBAQAbgBQ47qCHYbMh6TboM1q2a8pj0trIEB3fM/21hbPCYBDHaD85ef2fVEJCEKyWWtrJ1GitAfnQVIBDECArNC2a7cQwzRY+oNkGa653WrLRxqFLsvUTC6EO1PcVgjDC3yA5gk0Hw5Rnj9BowSxmFcHHya20d6xd3beU4lwYo9xnPmebBM7Pn5hz58/Z+wIJuLm1rZtbm/aweGBPXv+nPMIGite6oqWsA4i4FxHR0f055iQHw0ZK2IMwQ9zxiLmTi4Uy0Q4NGkaTes2Nuzjjz7NqoN5r1cDPuwrtLm46K8++YjkzgcfUpjFTezs7Jy1MMi6oC4TKF6rvca6K4jLSKDyfTs+PWFtjJSBwXCRiEpybdj2hpQUgg87Ah8YnLDBDB2ofu+SdGcsfmsdtPRcs0atrWAembZUmwUBOCxApLHMfcEZx/V5ycW0SBpQ4hpoagAfnoD5cGGNFjQDIK55A4QbgwRtWQg+pLY6AB92nPkAxgMCLf0ssg5Mzb++m9oNBtVLf+Ra8AGONhYJOFkEkRqkFv3Kl79sv/hLv2SXw4EoqGJZEqCQKNHcaVs+i5e+8o/KCVbbyBmOAMGdjO3Tn/ik/fk//Wfs44/fkWI3Muap/GKavpmyMKkM6X4sl8/reUqXBB0AACAASURBVKMBTpgocdiE4LxBdOq0d2Rng2MbjFTTB4CAxzSxaimwK+fw9Oj1tU/zPf1D4E5GQ8063TXb29m3rc0tOjIIOsGSBRMBat5n5+eZYNi0szPlGpF6r57lWFMppNYQowLABphjyMBAkwEbHgLWi96lXfZO7RL07DHuK2UJ6chpjfLgmCCLcjTCnoYjtqSCnsT21g7PD9obBXeZecR6na1zBdp0LYf+fobCa/ItpIJ7stX3AbZQHHMsoAsLSh+RxRyC7tmsM5MChxw/MUaRVQEIcXnZ4+8Cz6DWX1KF+dyYlkvjM3fW+ecSjFCmOKf9YpMepJr3vIVcEnNLAJwcoJQ9ZtYZbbIhsNayThvAwzr/AaxicMhe9ynoS63omKFnuUY440sPUXbxkb0k0CkWzeXwnGsXRAih5+VjA9lesbzUyrXM7HqQ7d7f0ldw7wcqgV+h96f0qEPLLPMii0srL9Y/tdKrUSQR6yJYYWTjFuVBrg01Rz/ktfbTVFLBJvIQVkOPDHDRqUcGJswJS7l6A60RFFquK8vKeZjid40L15PIwYd8bKg8D8EWAnf6vLRvSSUvQfpVhobvP2XJGNrXdzpd6/d6zDhTnJYlNEoGOUPiJh40zwOAaoyuQhCB7HIvB5gC5gfAmBTIpJtIftEUUzO1FofdRvinfRdrM8aY1rw1tkVUItRBMZwbfgYSNAyCVjHUR/xYZxnLRr4/8mkgQYgWwjay0/MjOzh6av3BJUt94G6MsO8U1qmOityvTecdT2y7u2vv7H2cQT62n1HaC7mPNuocd89fPKOsAP57c3PDdra37QLJ8rMTMnGojVivM5GE7oadZptJT5RRYm+mJsRwQD204aBnGNe4mj50S5DMAQMnlTHDd2M7VlQENKERsmHrnS3bWXt8q8wHzvVcHH7FUfXeQwcfztECZsUX0xLzRXScxufsAoAQeFEUhYsM6gu9nc7Ynrx4n9QU1p4VAkfCTpVtZc9OUaWGJmGXh+8SrsKkhVPMzA1rZrF1IohPgCaYApmQlGd4xITIEcrs/pnFLsVf2GvYnTxiuon5MCiZD2yVaYOkEL3acoaHCKGSkvmAsosK+JBpPhQqteFkzQzaRWUX3HDodQhY4FDhhjux3/m937N//FM/ac+ePVeZBUZeq8nJ3Wi5Iqw73/nPHNX2jDVHSgoWqz/1ntdklhkkroxzPrfoXK/q+Dw4nn9vfCD5rSxxC6y9REectTX77j/8XWQ/rLfazGJOQJNENopf7a6hd9tTB5h7eSUtmilnO31xHmSLDpeuE5tRrW/ng1NmkRAIItvDlokN12kojy2puequUlIAy1IrrnIYw6lWHxm4rU1Qf9tSMh9csrYQNYQACZx6twjdplUZ7I3VajMJfPJzYFe00U8cSHyTGyTuDarOcEKRZcceoFgUNEN/Elhz9bdCwZn0XEQ6Zt1G27Y2QFlGENwtKcte4paXlk1V7K+2rt7LuHiVX+IBe1JR16andY0NnCGsBhDiEuPhjEEkMpiIK7rdDh0hZFkwNpwJIeErCbIxEKEejpx2nI+OkgMGxWRXAFstu+BSQDFD1Zbr5YuvfndNJf/ddS86zS7HHcAGgA/wHXAduDm2kSvYDiVIpXXko6rhfvsDTfNWizXXrAQg8k/1kQ3qPTvvnRcaABg7ms+uewMfqSxDY757OtF7+xd9C2dUlllMv2qpINZV+JMUJUdSC7R6ZJbRoQnOfBe6NFuF4B87sBU19z4WXTXfjfG6r1uY42qhzFpzdoFI7aSRQU2gBNYP7GOXPQjkDcn0VYZWD0U+VlnOoj3H97csrEMikHuDGEteLuG++U3Ah3ztQVIR/61Ww2nVSYCpl5c500eAyQ2eD0OTGhnc2NcAnvB+6ZPnrZPdOGUCQboM+JdE5GtmrXrL1tobFC4F6xBMB3YUHItZArYz2Tf0isT2IiuHjMUbXP8tzKPX8xQOeuHqyqSx1iUleuqNMUsTXxw+tcv+mXzyOnfMbDlYDnzY6u7ae/ufUJMA7LqJJcatyiZ2dHJsR9A0GVzyu8HaX1/v2tHJkV32e1xbMF7RJQXaJJiD8N38nwNknCMGRnBLEgKTsV2iPDwb515m6/oiYDlirYLYan20brXx/LKLRc8R7G9qPvT72hLQhp3sXjHEbjRv0pe9+2A3MR9uDD7MR9x8MQFCk29ucmAkqCIFWC1sT198yHIJdr9MFzddyq1JrZs32wHz4QGYDwkxTI4IsmlqrQU6/ZAPFkiijyhX8HVjLzQewYfSWZoGH3CNyJ4DeXLNh3NmMgE+uLjcshOTztaoxusU+CBBLYEPuxKchHARerIW3QTSQvYSyNOy1/emHXcV+KB+yw0bwImiQGnNnh4c2C/8yq/YL/7Tf8qMX6vd5Ps4TsnX1NyJsXbWomBqgFaj7WKEZWKU7non8CE/F3cTP7+EU6vCiFPf/VLHJ0BvBkeotF+Yut+r3suSXwntX7QVZrnT0imQ5ro6kk9q9s6jR/YDf/Lz9u2f/ox1kIHtD6yFxa4CPugE8xTq72LElsKS88CH3MHBmuKMKjAgIHEDXZvLPhBsZKIvyNBCUIjsiMR+nEEmy+H/1V3S3YrSSVbgh4zTmAK1cEhQQwiWAsDbweCC6xJZFmRG+YLqXti0fbQnC3xQ5lN1i8xoZfWndKwKMUAHQ+T4NJP3KXq+Z1Ah5qqABu4Az91osERuc23TtsCmaKBUZEI2m/QH8N/Q+cBFlc5atitMZ1rv4lG/SedMjBK69wz+RYl2zSTpD41tNBmxdhtsFbSbG/Qghjagw8xuEd2ura2vE8AinXMwZKal3x9QGwJiVsjwjQCuM+Mt51lOsH46yDT1Hqn6qE32HbSYKYnl4MwFzWVkl0U/RcnkOv8xu5eEUDEmpR+CgMcLLEpGD1lFcM/zJNWb9Dzv+Vrzsi+BpvLnONchlFdHW8Y+NQAwbpCF66OMJ3XzESLs/9RBg4xBdrK5n1cVPljmW9UxDLdYFd3T2ZQhF+sBugSwB8p8NtbWCT4AECvrqpG1x1j0QJdueqaR4yv6Mlf26o7x5AyD6IwFgTbwoIoD+MMagHUEYpRYSyiqDD9+rPVBZQ2inLP0gaMgZ/bJFhgf6DHg+0JaSLSu+Phb0RQOPuBZ+f7rz0gijgqWsLdxT0olZVeVeFyV1igSDmRbZeuglJ2Sv5L2sUy7KAdbMW4azTZZz932mq2vbVqr0U46PA1mr7E3EtNh6WNa8wiYICSCKHfZ3WRFk31kD5fHjn+JgclEDh0d7pHQeLjon7PRAbp1KYGCcZnFs/OEIwqLZcyH9T1778EnUwIF4IPO0aAI9NA+fPKEQAdFIydDAv64DiSIsLYA3FxfW7OHDx8Q8IRY6dmp9B0IeHY0HjCfEGOiDBbgA8A/sFt7l72U/JHmYAc6EV1pgLlmRKexZuM+WPMlGJc//EVx8P2BDzMBD5zNpHuQO7A8DgFSjnpPj2MP8nNHxDc6ZuwQ0E2GPAcc86fPPrST0yPR3bNTlfFdAh/4OTAfdu3x/jtmE7SkhOMjpxXCaayXgtOfahQHpHX5pqKTi7KZRNAKelQe/C1mPkhxHIKFEObJwIcWuiZA80EI1bIvBx9ArRJiC/VaFSHt7uzY3t4DgQ9F2UXmWWEV92eU1jmpBCprWaocTt+bjklXWD1+Kii9bgxUg+SbHv+y11qOSS3uhcB/CuSBMEv8Bbd33u8xEMJC8S9+/Tfs5375l+3ZCcp+oAXRpOONcdhqt4T6LRRAUnY6F2fk9pq0DKo/q2NCtfj+HPS7nysHH/A3Puo7PD6/VjkD5fVUvzu/X87RbMxo7OcX6neNv7lDMm0JClRB/2UIocmWfe7bP2t/7gt/2na6azaGQE8DrXGVG512az2LmgEqhQGrZBI3bvruAi+aB6zkD9GPT47UgomdMwvKdQ90Pk5oPltkleCwkcJKUcgeM9EM6JKTxnvEOkdMspAnn8rQqS5X3W+4noH+OZS2AiiEmv+esZbT5fWwVQYELcj39RBdGNJLJRg20tHx4ESMDbLMmC0Fo000QM/o1FDmhmmYKLkESLpd21jfYB1ru9GifoTTmsm8YBDr9dJu5Dy0cEf2OoLQoudcGZY+RPOfxRrqY2fVcy04Pr+dqa2hCsdV/nsGratMtmLx0CKiMZRYXQUQqKwO/gdnCDRQjD2Kkval94AXgn7UEK+tQ1OhS4fYM4cSDR3aYHRpg7H0PfQ3AREetLo+BJzm4u/YZ52eTyfdL9BLc6Rx1Gp2STGGMGa30xHNPQGOihdUpkFNkLTGy6w6H4MIgvPIRFZLH1exaz4IZtfnKVLb1J6bCcZm6+cMCW5qg8jWqFXPdUvHcy67OrpQLAXWSODAR0vSH2A5gT0DCj78HgSd4g3Cj0o0c65b4J2m4G7BWnndn8s1SjYtnONqbb4L2153wsr70hMhX3ZKc4cdBNJahHcZHNfqnBM7W9B3WBNgkTrBFOVkqTxD4zXbk3LW1lz/et6YyRMc+fjL1pbqMlBs3tXxWjnXojHDLHoJIiIHTFHuulmzBX9IewuCNorbglEFcBK6P2dH1u9J4Fj6PuoggWCrBKby8mAEefKbUHqN78VaAzvje7Ae4b+vYurNe9yF3gPYechQMg5I3fCwTqUV0jU9BHoP6QdWk5J+/qvAB0+wYo3E9eJFwB8JzyQEKT9ger1TXX6TQrlg/bFFMNY7ZClQZl6spwLAKLLL9U6gipface+ErVlKoHLta2OBwk/LYrgZbS5/77Z8+zzWmBOHTI3JLG659lorcU7mg7JkPtsbShapWo5CMwHJILTchLaNSmGVJCr8y6XBh3177+EnAJ1rT6SWoZJCYBy+/+H7nBuddosJ8bW1DtfPAbTkGiiDRDOGHT536DoA8JegKIA8lSdhfJHFsLljTTKC0UFjYIeHh9IyoeipvnNjY50aWtjDMadYUscSxgx8oM+TxUwedHNdKe2Ktbw3HLAjjVisSEyBxah1M23P2bmWHzPv7qeyCyDa0wHDUp5ZtrjMeG3Zw5/27lg6gYk/HjLLPBz17MXBczs4ekHaS4NdBdIQKCjV2ASkfI/s2Pb2nu1v71uz1WX2DxtC7qYqHldNX6WR1xzPdSraLryBosUfxfUyzYdU7will/7wwj548r71+hcG8JubNUUzV3mJvYHFQ5tZjWgnOnhsb23bvrfadOcry7hP0/cXeTzzns3M7lWJ1FY9110fP/8ZzUTuCU3HxNLaUUSYJaqOfuZJjOX04ty+9DM/b//0q79u9fWNRJartHasmK98umUoTFFG1Pl5DXYqrSi7RCSF47QBajNJgaUzbBIS7yJvhQhSfpwfw2uqnMMds7s8fuZafTolO897TEsMDeinYAOt4bkMBrbR7tif/cIP2B/93Hehp5WttVpGUcRF4MPCkhWfh4vAkHJ8zAdM8nnswMfy81tD0Eso1HlC4qNgCIwYAJ6coC2nNiOAE6C74h+Ea7Eeag0ra+XLDE8la8d1XyVhJRV6+XWoZHr5gNfPlChKEW3mXGNrBK6StBx8LubzAzWHDCjXkFVXQEvQhPiIo24ZmJqv4lOU6PScCkpv9bnk57junueNhes+s+j9Vc91y8dz30u6RBxbZZaRmb2UmXYmhI8Q1nIPIfaGYBJABMox5Hgxw5a6YKDGlEwEqsNDyyGdP6GgOfuBLVPBkEg/kdGBc48py9a6yC+Rvu6ClOpND3oxuld0mdEB6AC9CQFNzKJyOU7PN2X8prn90+OozHpd9Uxv+TnMfNVV53+V3z3PJvOvB+PHyxMTFyv5UhM7Pz+x45NDglejBEYp4IRQM8AHJVG04HnYd/Uc83VNW5sCFn/uYHmp1WMC+hPjxr9i1UAV+3SD3dMSU1ap/gSw6no5NttgBUngFHX4BEyLdSvdz0ydSb4W5eHrvH0jt/08n9vPVX3vuue46vEKOjz20Nm1m2hJ9p03uwfuSwAZVX6HMjyA6SjfQtYWQEQJPiRBStIXkUCcsN054xyWXpStAUUZlz//ql9X0coLxoTvu17rD2b3pKmuZWwLjPUU4AoA1hb1jSCsDCYN2M4OwBP0SwlTmV8RDS0+w7JN1uFa6uXvembzfOLcD/ZnO/235f3r8nPuC8wba/PG8qrHLxr711+r9gCfn42MQaqgG7EaxurBMUQnnzMWRbfCq8AHT/TorCXzYWdjz957+Emanq1VGwCMoLs1sBcvDuz49Dg9Eox3jHUlr8EeA5gHxioOwFqqjhUNMuAR5yJZgy4qYlol1gvGFsu8IJw5tv6l5hyAu739Pbanx5vVLnBMzBdGWeT3Tj83MB8Aclwk/wBrIhgd3m2lBO1WHwPvPXik9ebiAkqaN3mlgVBBTK7KuHOdJxI5sXanQaX0g8MXdnh8QGTIgy5lVJ02Y9YEKAFFz0bbtje3bXtrjyjQaABap7KAhRuSApUCxFj51qYfVFXzQXVxE/ZFfvLsQwpOEnyA8Jqz5ivZb19DZrPGJIomxWAh7bAPNCBQE72/n8oukhPmvcg5lZePg1a2wJv6gUVlF2Qv1Mwuez3qjsDOX/61f24/8wu/YAfnPautJdXq9IAIHPi6rygyZXpKZ5fjK4mSzkedPfMwjQiq1tQ1RaqWzoEhf+8+js8XkPya5n13dfHKj199UAJ4mECUDlkPMH6HI/vsZ77N/syf+oJ94p33zCACysvD/7kzq835/uaAr3Wr3J/a9I4pnFsGg3r2cNxAuwOtHRT3XhLMRUnGkH3XSTpwKirL1VT6wLWEHSoE1JZkD2RatLbOrDMOds9Zl0o2Se68zAMFHATRcayNxr0lhgPprQxcgdSjHeI6xbJEnc8cppTDnnaqfI5VvzcfWzcQ831TF7JrrzsxAQrA0/GhvC2twK7qiIVqPUAqOg/oXjIcUA+CwpO9nlo+U0dCwSPHYM0MHa0BjElo0BME/lsalz4/k6gbpUNcwb3RZpkH/kGgC12oIKqGTKBCH5Vh6DeUUCwShJ5Hl5fBptt6XmvEOGCBBQQ+5AFAWnvBVh1j3YKIn7qlYNwAPMU4ItOr6WKiJYCg2nqArmlfTd9brlPq8qRssdY3lqRhP+DaiSfrID7WQj1tadNofFbXvILUWnmPKxcoyBmbS8FkQ4J/7Q7ZDqA4Y6ziWuDcq6QnZaKrdpurPZSvZavsG/c/LPM24eW3y66ak/jd5eD94Sn4RRkyxoSE7pSFhQ8Lpow6Iek9/UusKC496nRThA/Ffpb2+DnP1P3eeazSeWPgpY5P426KTJlcupKtl9ZI3gTebFhzgvVNwC2680D8HrGKGBIqGSOb2cF90nskul0yR0vgylfE8rnkYSRsFftiPmaztGDaEdBKUzZjgqepkojj0wOCqOiOSEkAE5tLG0k5X8m385bofDOBD2ixurZj7+x/rACIwBQC0/D09Ixx7fnleQIfUJbGK0gsAoiLaiyAZQR2AUBWrEEQ4Ub7XgCeAKooHcAPqyNizcRKdL0SzatpjZOpFQSs7xvoA8KTFPMBIPNIoppJ9wHjdNomq61Z7z14V/N+ODxf7ZPVo5cFH9JiQ/ChhpupU0H34AA9V4+ImJdtb5xtIKo8ZAAxuVutrm1v7bL0ot3opo6T1cxyucHdbMkvwQf9pj6w5QuLxEjgw/MPyXzAUooB7Z/E984jmc8N5Ugx1ScwGEHdwiYHCuqjB48l9lYwH7Tp3m/g9XLD474+nT+jPCj1cDWtKuxg8Qff/AP7v/7f/8d+7w++YZ2tXevDGSlq7MvSCXxmKsDLYnSBW1MDY6lbTQmA64Fqf9SrA4t3A3bnvug8/OFGSAAyWpjboCwOrQWRqMHINlod+/yf+F77vj/2x6zbVtmFXikjox1iBuFd6gHc5KAM+Fj+4wIfICyFPO50jbTuxVvmYgMBCIG1BEDE5eCS3XQk5JdahCVRKykal+CYl+MoE5UckQz38iHqpJgZ6niVUeKAWspCegZSy3wqa2LGXeBDE73IWWuILHaXLUCn6axOlxcIJ9peNaPjVtXaNv8Vqt7TdkGWzYP+nJyiskLNFK93LXdCZ8cwK8fxiVroMTNAyFoiAyMGA8akqNBqtafyIC8rUjmPzss67zQ+wV7wum/sXa1mh2PCgQcAUsw6J4FTnIFK4xwbErcUXOfZ03kOx3xS9Cw7avnZGkeWFsCwKqXsHPTNAx2NMSRcmPVG5m6INr+X1h9BYDx33jU21bpyvkcGrQGWm1E3JnldSSeGHTgohphKalINv+r7RfVf5aXVSCwsqsVDi6YNenObtfdk4LAUQA4+ZxIo7gCAr8rKTzuJq1zSa3Fsvr0XF5TRq/32yhQAnjIAQrHtyvKYVC6TwAi0NiS4zrUllWcQ1IC2UAIkfK+5qQDkHVgw10Spnl6tpTV2EESyLp/BZNPWWlvWbAhgRR0/hZwNcUyWk0+lZF5aRrB1itlX7oNXM3uQaFht/N+BqV6jU2qN0j6gMk76YJ77ABOvrs6EJ+dHdnxyQOAdY5gtUgvXI1u/uN5kegkJaMSasLWxY++i8yLxozHXDeyjEK9Hq3WCscnPK8AHuoLemjYBqOgA01Apzs7OPlkyACJc48vBB84xxiopCkwJBHmT8/0jlCKWafzlHxV2+8shGBnQdEFVgkqByJKc2yZ++XM/3EzMhxeH31j+U9UjGZl5hHa91gBpJ6lNEygcEN44Oj5kHTRrRYuHLyVsDBwihOydO7F2s2ObG1vqC9/okN4k0Ta9SNVMzjQdfneYV7rDnLafFLn9FmsSlBtNBjac9O3g8JkNhipbGaJVXA1AgQJWjDsxOIqL4+8ezMpu4PipXgj3yzpbsltrrAV7SPAh/a1wy3VfVWrNSrf4ET04N3V5izI0nB+gzxejgf3yr/yy/fNf/RdUpx3XG3bRL1k3msjXE9jkIq0OPsyN27Pv5HenC6jiDpWhVAyhOz9+dhhf8d0CAz3n6r/nP2VjL41SeQFWcFQtdaDH0evbJ9591z7/fd9n/8anPi0V7mIiqaZYlPP7Gsi5y7XMd/rYgFO9iH6rLHVZMSPgQLRUCL1JIBC6I3LaZAPVt6dbzwdT6nqgkHN6DPuY1ho5/5WP+XIOyFX3z9Hc3Dwlwrbe2eCcAvgA553ia0nl3DOYRb2+P7P0rGevInd/5z3Y1efaMk/qTT2GDkXmeBYjNImD5s9c+6DmnAAvZScpwMZWd3CgIfqo56fspbQesG6ilpXgQ9ZWM/8dn8E+7ErYqldOOgwJVGeLa9SMj+Vw0ZGifoky267pIMeKnKGCtl99Ru60zywAGYD8pj7X1+K6q/oKcji0PvHZJYFaUhCSBggAVLYUBhUf+iISLEXQyZ70eMZswzo7j3OdMHwV/htaMs1Wi2VbGB/IwOHfcCDdkato8VfZEAACnHv847rFuupWmgMt1TZz7Os7dC1i54j0c2+bzr0NBTzavKG4fO/ErJvq9jZ9Sb4mCDlMiQGhiGk9SGyWpA/imgaohwfYru46atVMq+YaMvd29/O/6KqgX8K4Ah28Ll8gBMAGtQNWK+1a0dEARkEmGy8BbKnUmqUniDnmMxg0zheNudgTp59eVp5blK4AfGDvNO5n3tnlvHdqZ+fH9LGgQTidO8vtLWC9fJVlFxvrW/b4wWO1XcUa11QXxefPn1NoEmUYOrEEefUScFtPLaWxtgGYh+CoWqxupHIcPFvBBkrYlJ2GqE1D/9m7psm7XvhaMLaummLD0djO+5eKyxlXa7wqwZUSSFOe5nVRU3IebWKf+di/qU/+N//tf7FEuFV+cNp99cGPn64wmhvBEShdcD2BD6xxakJBt0/kCYsYKZ1c8FKrNt5oai2DkgZDcJJEOAA8AE2EyBqVhguoYao2fMyaa7923ziuD/9KAMwzR3T7Jd6FrFIdpRdo2XIi1fo6UHgwNNCiqXT8q8MhxyL8wU+ghErEH71ZJTaJwQyVYSkppzrpKZp5TjnPnfbr761Mi1ef6fKD525S64uuZ2HIXUxmvx7Rq2Y1H7B4iJmiNppPnz6l9gPQavwdDkiJG857Stl5+WtyoSg4CYqqf2cZnOWaDzkAxeM9QExfVT41p5f6MqWlpwgorz0+1W4uff78eFFfvdRTo6H63ZXjM+6H84+WvVbdIVBoLMwpqzQa21q7ZaNez2qjiW3vbFm3rQ27YD1wuHsGftUxfJO5Qndhts5pbqYrdwYk5FX4qxVmSHEbRQCZbSZJJBAbmgeJsiuuo5z7OTilVUfiWlMjuDKcq6M7t0ixVBYLl8orprdifxyiKsOJJ6XUM5dFx6p0/4mCn+AmOqUlYLxow8xFylLkXAQty65xy6/310ONt3WuVcfrPPdA90+d1mzVoovK9U911YVDnx6wu2XcrzLHZQpEqIweD/I5pnJQI6PH846IH2QgQvpvOs6emS66pSRXOgkDUOi3uG6BHgyG0jqrMVmOEwc5dJby7/qv3EmsjpN85M97766f8fL72Kveo7VuzQ96HHzwrhBMvjGTqzUS40vlOs5WSF0GirKJtJo7GSyt7GmJ11giGIZsskokcT2k9A+hhJMxUz1onTdNrvibstagL4tKzBWeQuSlJklVRLjsJTyzYs74Ib63TXuCN9l77mfMSFvF7ZrSd2n+cS1h2YXvu+U8ypPu2ulKb1t6DmlO8WfmYfEUpXBtUT7DGMHXyNkHOJO4u2ZKc93KN8QVjr8ilEudoRI4AwaNXypjlwTW8+a9RCwVVHgbbh4v0WVklKkDgAAiBxoS2KegM/crsisrOrbk69midewm4++u18Tbv9ZyT9RemHY7LS8AfdBVEUysMdpJX6qldCrvKoHR6afvQtx6zOUegyePFrzuIwlcNbvoXVgf5Rwsj9A6Sk2mNLQ53ygsqT0TwFWTDMGOoX2vhoHGR9E9h+yxnrotpgpcF1DF+GC3xAUABLUgitdyex/W2QEEQ6rw/wAAD/VJREFUJpN+lMROq97lcucqr0vH/63/+m/LR/3L/8m/d0PwQQ93doFdvGACCALzAZlMiVegTgzBnzYad6DYA7dwrdJv9EeFAOF9CnlChJKSzE4/0uZHBXdSB51ys9rEK30dKfNqigC5TwO4PrJmu2GXfbTZxEZWN7ANGxO09lz+hfsdN2qkKmJiAEXFd2MjBD2IYkuu+xPgw5yxNr14eQslPbHpBZkZDRIFJ9bqtEWnxNSGABsFkiTi6OH1TEDi7+VFgILUUrvIcoNQ0C60cLrqWoi32ks6a8jHi96rVmnjrHK47u54BbaYK5k+RfrO6nfLqrdzrQyUiCMoKwphHLSPQukR2+vSKUzlTJ5ZKZwgf0KrLICrrQPlGJiXlcgdgsL7mF7kPSibsySoBhpZvrI1GZ99ofCe6uoYtKVxTrpeWot8NqS6fsJEKQM1tUcsdctpkSnwx5JVUo7HtN5zeU9ilOwwJKo8g9uic4XT8JMoYtr4ub6n3vHTAdYMZDJnI/X95vY2weVA1KUMOLPeLN4Xq4Mh94iX2Tu0ThFASN5/lTEoUpZ0bko3SkGFcwq9xr5YKbG3JgE4DUKNOX1F2Rkgz1zn2ZfppISvy/gJJyuB9t6hwK9NUWu66VQDnkRJEat4WUl+FwJWPJApBYL1TaUuSgWCW8Kwq/kyOuEKkU2OQK8+QVcYX6ush9V9Mt2PT7U5LAXV6VfXvuQjkaGmRJDX82vxumaM58FVlgWnhV3Mbx7Vdx5D47onnRhARXeedA75lT5h8rUmnZDD1LWaqqGpAzX5fd7Cc7inMUOt2rxzmudRYRuCM/683ReWTXIhvlKvQO/Bf9X6I6aMGM98oPydSm2JIaWlJgEXN3mm1z3zG7zvAO5VH3X2TVlygmVXbVp9rBTdqYp93M8oDSX3FbV3+ufyby1bG+uvCd1POgB6NtO+7vx16bb3sdsY34vW0Jtfqxgk/oLgZNLcSgC6ctsYlYgERtomUxKxfDIazcVsTtNdf/N9VP4OhbcbTbavhggku7cgGQ2wlNpxGfCQADiy1hn8JYYgwQGcLzEdKCqp0jDi93CH2WGoz85whShvITTuNPt5ozV1JiveWu654doZwaCMkqQB3AnW96ogLKOoBf7aPG27if39v/MPZdu/+tf+QjlWl91P09Kz6pxmhgPgA1tdKjNGCkojqd4mnycPAf2rhM7i5bQXFyZyVMdzO3KwCuqYVkm9lvQV8q3VwQf/rNp0osJCXTucTogOLygDWeXF8cc2fMozsPaRDnopuOT7z3SZReZVrnhvU37AcuOwClzN+pnVmy6CmCWtcdXxq55r5is1qNT+qUZBv1qjzn72WAPANimd2etvbfb0SuFQAJBjLReavP49PfBpdaWrzvUqji9rhW7/WqXMn9FxEdAWQYrmgk/dMgNadX6XHGeLDrt2jLlzmZ9gzjV4FFjMyUoG3z+eMoX82kJ1vWwrV9Sb+qaXB1wLAY2qQ7yKTcoAMP/UVeWkukax1Py4aWcsKZdXnMmpq6QBFl13/ve03lUd02ufW8UGqx5/lQlXPdctHk93cypL5hea1qDklGjfqwYMCvKLoK5wynw/Lj2tYuZVxvVqHQachZENFM73ckv2qy9ZDcwcZC8vJXIQtpx7zrTSGiHRyjkxc3muW3wOc4fHbe5lr/JaC+bD7Do39fyzaZqRY4qyCLBTtS8mdkwyWjVMz8V0SwA2BQbZvC+YOhl7Z5WVjse6toAL+jLjjisS+I/4JQddnam1eIWtvHObz+02zzXPUO5XJ5HtbLNNI2D+3qBT5QmRaRsU9isOKRMb9PmJj6bSAyHqSadmsZWvgbBm7u5ljr+urMdZodUvpbh5xjzT7JERqjOJd5rHZ1eZulziy0CPrV+vWe+WmRwvO8byz/vv+U/fhqrvadGexk5e8lzONNA4diZ9snym3YXOPNwxHBx18Cvbl3Lwgb9PxUspGk2sXbD3oV1EzI1xXGpDzcPSbHA2SwZyqkRHJyYTIgH9BPbSl7I8koklAA9ZR75UfsGkKduyLpjgBUNmeVsLoPEEWOmbLjOcrjvmf/yR/83BBzAfXvVr1dH/qq+3+v1v+vW/bva8p+uRF35PXxZfExYIC4QFwgJhgbBAWCAsEBYIC4QFrrPAqhDaded79e//3R/9R68T+PDqDRJXEBYIC4QFwgJhgbBAWCAsEBYIC4QFwgJhgbDA7VogwIfbtWecLSwQFggLhAXCAmGBsEBYICwQFggLhAXCAmGBigUCfIghERYIC4QFwgJhgbBAWCAsEBYIC4QFwgJhgbDAnVogwIc7NW+cPCwQFggLhAXCAmGBsEBYICwQFggLhAXCAmGBAB9iDIQFwgJhgbBAWCAsEBYIC4QFwgJhgbBAWCAscKcWCPDhTs0bJw8LhAXCAmGBsEBYICwQFggLhAXCAmGBsEBYIMCHGANhgbBAWCAsEBYIC4QFwgJhgbBAWCAsEBYIC9ypBQJ8uFPzxsnDAmGBsEBYICwQFggLhAXCAmGBsEBYICwQFgjwIcZAWCAsEBYIC4QFwgJhgbBAWCAsEBYIC4QFwgJ3aoEAH+7UvHHysEBYICwQFggLhAXCAmGBsEBYICwQFggLhAUCfIgxEBYIC4QFwgJhgbBAWCAsEBYIC4QFwgJhgbDAnVqgAB/+0x/+9+/0i+LkYYGwQFggLBAWCAuEBcICYYGwQFggLBAWCAt8FC0wufam/s6P/SOrmdkkwIdrbRUHhAXCAmGBsEBYICwQFggLhAXCAmGBsEBYICwwY4EAH2JQhAXCAmGBsEBYICwQFggLhAXCAmGBsEBYICzwii3wd37sHzrz4T94xZcSXx8WCAuEBcICYYGwQFggLBAWCAuEBcICYYGwwJtngWWYDwl8+Ks//BdQfWFGLAIv/z3/ib+zSqPyc9Xj/cJu41yrfvdtHX8fdrqta1303N6k5/AmXeui5xZjZnr9uOvxHc9heq2+rfV71ecWc/d+nsNNXRTfh5f9/Ks8vvrd+X+/Cf5EzIX7mQv5WFh1vXrdjo8xc79j5qPgL38UfJ/wl99cf3l8rTPxd5358Ff+GpgPVbQCDx8n8UHg58Nx9SuOr77nx1fP5ee/6lyrfveqx7/stS66N5/893Fvy9o1nsP0jLjp+F40xuY9hyp451ew6LvzjS+/2vs4fpVrrTr693mt+cY6b43LQdTqdc1DZF/V8Vfdx6IA71Vd61UB521d66L96q6D3av2ybv+7quC6XnXtUzwvez93OZ3r3qt1/omWYJj0Zq47H0u8/lVbVH97tscJ7d5rmWeS+7XVfe2q2y3aC2KdW3a6ne9Zl/3jBb5oIv2wts8vjqWF8UO1/nLr9O1RtwyO75vEudE3KKYG7a7SZy9aqy7StyC61k2Np43d69nPvy9H02Ck3/lr/+7y3gDcUxYICwQFggLhAXCAmGBsEBYICwQFggLhAXCAmGBlSzw937kf1cdxX/8w//OSh+Mg8MCYYGwQFggLBAWCAuEBcICYYGwQFggLBAWCAtY7Xrmw//0o/+HwIcf+s8APoTmw/J6FlGPdL/1SFH3GHWPWNRvQ4sm5m7MXYylaunQVePiTRwzVSfoKpr8PIfpdTver/E21oBVn/9tHR/72P3uY2/ivH2Tx/eiPTqew/3uuR+F5xBj5s0dM9eDDz/+txP48N/9D3854JqwQFggLBAWCAuEBcICYYGwQFggLBAWCAuEBcICN7CA60bM17P4r/7zv6/0z3//o//RDU4eHwkLhAXCAmGBsEBYICwQFggLhAXCAmGBsEBY4K23AEovJjVjCYb/hFHS7//lDyfw4W/+yA++9bYKA4QFwgJhgbBAWCAsEBYIC4QFwgJhgbBAWCAssKoFUHZxdenF3/jrPyHmw9/6sb+06tnj+LBAWCAsEBYIC4QFwgJhgbBAWCAsEBYIC4QF3moLTMR2uOb1xR/6XwQ+/M0f/Q+vOzbeDwuEBcICYYGwQFggLBAWCAuEBcICYYGwQFggLFCxAGCFqzUf/sZf+1+d+RBlFzF+wgJhgbBAWCAsEBYIC4QFwgJhgbBAWCAsEBa4fQt88Yf/5wAfbt+sccawQFggLBAWCAuEBcICYYGwQFggLBAWCAuEBdwCAT7EWAgLhAXCAmGBsEBYICwQFggLhAXCAmGBsEBY4E4tEODDnZo3Th4WCAuEBcICYYGwQFggLBAWCAuEBcICYYGwQAk+/Hh0u4jhEBYIC4QFwgJhgbBAWCAsEBYIC4QFwgJhgbDA7Vvgiz/0D5Lmw4//xds/e5wxLBAWCAuEBcICYYGwQFggLBAWCAuEBcICYYG33gJf/KGfCPDhrR8FYYCwQFggLBAWCAuEBcICYYGwQFggLBAWCAvcoQUy8CHKLu7QznHqsEBYICwQFggLhAXCAmGBsEBYICwQFggLvLUWKMsufuwH31ojxI2HBcICYYGwQFggLBAWCAuEBcICYYGwQFggLHB3FohuF3dn2zhzWCAsEBYIC4QFwgJhgbBAWCAsEBYIC4QFwgJmFuBDDIOwQFggLBAWCAuEBcICYYGwQFggLBAWCAuEBe7UAgE+3Kl54+RhgbBAWCAsEBYIC4QFwgJhgbBAWCAsEBYICwT4EGMgLBAWCAuEBcICYYGwQFggLBAWCAuEBcICYYE7tUCAD3dq3jh5WCAsEBYIC4QFwgJhgbBAWCAsEBYIC4QFwgIBPsQYCAuEBcICYYGwQFggLBAWCAuEBcICYYGwQFjgTi0Q4MOdmjdOHhYIC4QFwgJhgbBAWCAsEBYIC4QFwgJhgbBAgA8xBsICYYGwQFggLBAWCAuEBcICYYGwQFggLBAWuFMLlODDj/+lO/2iOHlYICwQFggLhAXCAmGBsEBYICwQFggLhAXCAm+nBb74Q//AamY2+Vs//hffTgvEXYcFwgJhgbBAWCAsEBYIC4QFwgJhgbBAWCAscKcW+OIP/USAD3dq4Th5WCAsEBYIC4QFwgJhgbBAWCAsEBYIC4QF3nILZOBDlF285WMhbj8sEBYIC4QFwgJhgbBAWCAsEBYIC4QFwgJ3YoGy7OLHfvBOviBOGhYIC4QFwgJhgbBAWCAsEBYIC4QFwgJhgbDA222B6Hbxdj//uPuwQFggLBAWCAuEBcICYYGwQFggLBAWCAvcuQUCfLhzE8cXhAXCAmGBsEBYICwQFggLhAXCAmGBsEBY4O22QIAPb/fzj7sPC4QFwgJhgbBAWCAsEBYIC4QFwgJhgbDAnVsgwIc7N3F8QVggLBAWCAuEBcICYYGwQFggLBAWCAuEBd5uCwT48HY//7j7sEBYICwQFggLhAXCAmGBsEBYICwQFggL3LkFAny4cxPHF4QFwgJhgbBAWCAsEBYIC4QFwgJhgbBAWODttoCDD79hZt/xdpsi7j4sEBYIC4QFwgJhgbBAWCAsEBYIC4QFwgJhgTuywG/+/xjFLywXDHiGAAAAAElFTkSuQmCC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1713927"/>
            <a:ext cx="3732283" cy="501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584" y="1713927"/>
            <a:ext cx="2163876" cy="15721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32704" y="4912051"/>
            <a:ext cx="474586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400"/>
              </a:lnSpc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400"/>
              </a:lnSpc>
            </a:pP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находится:</a:t>
            </a:r>
          </a:p>
          <a:p>
            <a:pPr algn="just">
              <a:lnSpc>
                <a:spcPts val="1400"/>
              </a:lnSpc>
            </a:pP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месте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ценам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вермишель, говядину (кроме бескостного мяса), картофель, крупу гречневую-ядрицу, морковь, муку пшеничную, рис шлифованный, хлеб ржаной и ржано-пшеничный, чай черный байховый, яблоки, яйца куриные;</a:t>
            </a:r>
          </a:p>
          <a:p>
            <a:pPr algn="just">
              <a:lnSpc>
                <a:spcPts val="1400"/>
              </a:lnSpc>
            </a:pP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месте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ценам на масло подсолнечное, масло сливочное, рыбу мороженую неразделанную, сахар-песок, соль пищевую поваренную;</a:t>
            </a:r>
          </a:p>
          <a:p>
            <a:pPr algn="just">
              <a:lnSpc>
                <a:spcPts val="1400"/>
              </a:lnSpc>
            </a:pP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месте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ценам на капусту белокочанную свежую, пшено.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040855" y="3459083"/>
            <a:ext cx="3056584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результатам рейтинговой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оценки уровня </a:t>
            </a:r>
            <a:r>
              <a:rPr lang="ru-RU" sz="1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средних потребительских цен </a:t>
            </a:r>
            <a:r>
              <a:rPr lang="ru-RU" sz="1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значимые продовольственные товары первой </a:t>
            </a:r>
            <a:r>
              <a:rPr lang="ru-RU" sz="1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Северо-Западном федеральном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округе</a:t>
            </a:r>
          </a:p>
          <a:p>
            <a:pPr algn="ctr">
              <a:lnSpc>
                <a:spcPts val="1400"/>
              </a:lnSpc>
            </a:pPr>
            <a:r>
              <a:rPr lang="ru-RU" sz="1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Новгородская </a:t>
            </a:r>
            <a:r>
              <a:rPr lang="ru-RU" sz="1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находится </a:t>
            </a:r>
            <a:endParaRPr lang="ru-RU" sz="13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</a:pPr>
            <a:r>
              <a:rPr lang="ru-RU" sz="1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месте </a:t>
            </a:r>
            <a:endParaRPr lang="ru-RU" sz="13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низкие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цены, данные  статистики)</a:t>
            </a:r>
          </a:p>
          <a:p>
            <a:pPr algn="ctr">
              <a:lnSpc>
                <a:spcPts val="1400"/>
              </a:lnSpc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 descr="https://xn--m1ahc.xn--80asehdb/upload/000/u3/62/75/f3b8ebf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80" y="3455960"/>
            <a:ext cx="1819275" cy="136445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296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03250" y="222047"/>
            <a:ext cx="12954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5000" dirty="0" smtClean="0">
                <a:solidFill>
                  <a:schemeClr val="bg2">
                    <a:lumMod val="75000"/>
                  </a:schemeClr>
                </a:solidFill>
              </a:rPr>
              <a:t>0</a:t>
            </a:r>
            <a:r>
              <a:rPr lang="ru-RU" altLang="ru-RU" sz="5000" dirty="0">
                <a:solidFill>
                  <a:srgbClr val="F34840"/>
                </a:solidFill>
              </a:rPr>
              <a:t>7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500121" y="626589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МИНИСТЕРСТВО ПРОМЫШЛЕННОСТИ И ТОРГОВЛИ </a:t>
            </a:r>
            <a:r>
              <a:rPr lang="ru-RU" sz="1400" spc="4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НОВГОРОДСКОЙ ОБЛАСТИ</a:t>
            </a:r>
            <a:endParaRPr lang="ru-RU" sz="1400" spc="4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263724"/>
            <a:ext cx="711200" cy="8239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62082" y="2020098"/>
            <a:ext cx="6105705" cy="4247317"/>
          </a:xfrm>
          <a:prstGeom prst="rect">
            <a:avLst/>
          </a:prstGeom>
          <a:solidFill>
            <a:srgbClr val="FEE9E8"/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условного (минимального) набора продуктов питания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 продукта питания)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Новгородской области составила 4724,97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что ниже, чем по Северо-Западному федеральному округу (5179,27 руб.) и входящим в него субъектам Российской Федерации, но выше,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чем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Российской Федерации в целом (4494,22 руб.).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фиксированного набора потребительских товаров и услуг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83 наименования товаров и услуг, в том числе 30 видов продовольственных товаров, 41 вид непродовольственных товаров и 12 видов услуг)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по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Новгородской области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15298,21 руб.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сложилась ниже, чем по России в целом (16856,28 руб.), Северо-Западному федеральному округу (17763,93 руб.)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входящим в него субъектам Российской Федерации.</a:t>
            </a:r>
          </a:p>
        </p:txBody>
      </p:sp>
      <p:sp>
        <p:nvSpPr>
          <p:cNvPr id="8" name="Заголовок 6"/>
          <p:cNvSpPr txBox="1">
            <a:spLocks/>
          </p:cNvSpPr>
          <p:nvPr/>
        </p:nvSpPr>
        <p:spPr>
          <a:xfrm>
            <a:off x="717550" y="1466061"/>
            <a:ext cx="8020050" cy="554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B57"/>
                </a:solidFill>
                <a:latin typeface="Fedra Sans Pro Medium" panose="020B060404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СТАТИСТИЧЕСКИЕ ДАННЫЕ ЗА ИЮЛЬ 2020 ГОДА</a:t>
            </a:r>
            <a:endParaRPr lang="ru-RU" sz="2000" b="1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245" y="2124873"/>
            <a:ext cx="2740389" cy="194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 descr="https://kafanews.com/new/images/za-god-v-krymu-bolshe-vsego-podoroshali-yaytsa-sakhar-myaso-ptitsy-muka-krupy-i-khleb__1_2019-01-29-11-06-2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39" y="4324729"/>
            <a:ext cx="2231049" cy="161003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000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03250" y="222047"/>
            <a:ext cx="12954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5000" dirty="0" smtClean="0">
                <a:solidFill>
                  <a:schemeClr val="bg2">
                    <a:lumMod val="75000"/>
                  </a:schemeClr>
                </a:solidFill>
              </a:rPr>
              <a:t>0</a:t>
            </a:r>
            <a:r>
              <a:rPr lang="ru-RU" altLang="ru-RU" sz="5000" dirty="0">
                <a:solidFill>
                  <a:srgbClr val="F34840"/>
                </a:solidFill>
              </a:rPr>
              <a:t>8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500121" y="626589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МИНИСТЕРСТВО ПРОМЫШЛЕННОСТИ И ТОРГОВЛИ </a:t>
            </a:r>
            <a:r>
              <a:rPr lang="ru-RU" sz="1400" spc="4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НОВГОРОДСКОЙ ОБЛАСТИ</a:t>
            </a:r>
            <a:endParaRPr lang="ru-RU" sz="1400" spc="4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263724"/>
            <a:ext cx="711200" cy="823920"/>
          </a:xfrm>
          <a:prstGeom prst="rect">
            <a:avLst/>
          </a:prstGeom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1722661"/>
            <a:ext cx="2514600" cy="163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3421062"/>
            <a:ext cx="251460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Заголовок 6"/>
          <p:cNvSpPr txBox="1">
            <a:spLocks/>
          </p:cNvSpPr>
          <p:nvPr/>
        </p:nvSpPr>
        <p:spPr>
          <a:xfrm>
            <a:off x="730250" y="1330325"/>
            <a:ext cx="8020050" cy="554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B57"/>
                </a:solidFill>
                <a:latin typeface="Fedra Sans Pro Medium" panose="020B060404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со СМИ и социальными сетями</a:t>
            </a:r>
            <a:endParaRPr lang="ru-RU" sz="2000" b="1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400"/>
              </a:lnSpc>
            </a:pPr>
            <a:endParaRPr lang="ru-RU" sz="2000" b="1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3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121" y="1884362"/>
            <a:ext cx="239713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Заголовок 6"/>
          <p:cNvSpPr txBox="1">
            <a:spLocks/>
          </p:cNvSpPr>
          <p:nvPr/>
        </p:nvSpPr>
        <p:spPr>
          <a:xfrm>
            <a:off x="3190874" y="1884362"/>
            <a:ext cx="5686433" cy="4716463"/>
          </a:xfrm>
          <a:prstGeom prst="rect">
            <a:avLst/>
          </a:prstGeom>
          <a:solidFill>
            <a:srgbClr val="FEE9E8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B57"/>
                </a:solidFill>
                <a:latin typeface="Fedra Sans Pro Medium" panose="020B06040400000200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Информирование на телевидении, на официальных сайтах, социальных сетях населения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ценах на основные продукты питания  и товары первой необходимости, о товарных запасах, наличия масок и антисептиков в аптеках                   и аптечных пунктах на территории Новгородской области.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 indent="447675" algn="just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печатными изданиями, интернет-изданиям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поводу публикаций статей о наличии товарных запасов продуктов питания и товаров первой необходимости               в магазинах, в распределительных центрах федеральных сетей, о продвижении продукции новгородских производителей  в рамках проекта «Покупай Новгородское». </a:t>
            </a:r>
          </a:p>
          <a:p>
            <a:pPr indent="361950" algn="just"/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1950" algn="just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14.04.2020 г. в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ыступление  в Федеральном агентстве новостей и медиагруппе «Патриот» на онлайн-конференции: «Цены в магазинах. Ждать ли повышения?».</a:t>
            </a:r>
          </a:p>
          <a:p>
            <a:pPr lvl="0" indent="447675" algn="just"/>
            <a:r>
              <a:rPr lang="ru-RU" altLang="ru-RU" sz="1600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</a:t>
            </a:r>
            <a:r>
              <a:rPr lang="ru-RU" altLang="ru-RU" sz="16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 </a:t>
            </a:r>
            <a:r>
              <a:rPr lang="ru-RU" altLang="ru-RU" sz="1600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16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сайте Федерального агентства новостей (</a:t>
            </a:r>
            <a:r>
              <a:rPr lang="ru-RU" altLang="ru-RU" sz="16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https://riafan.ru/</a:t>
            </a:r>
            <a:r>
              <a:rPr lang="ru-RU" altLang="ru-RU" sz="16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 </a:t>
            </a:r>
            <a:r>
              <a:rPr lang="ru-RU" altLang="ru-RU" sz="1600" dirty="0" err="1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медиагруппы</a:t>
            </a:r>
            <a:r>
              <a:rPr lang="ru-RU" altLang="ru-RU" sz="1600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«Патриот» (</a:t>
            </a:r>
            <a:r>
              <a:rPr lang="ru-RU" altLang="ru-RU" sz="16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https://mediapatriot.ru/</a:t>
            </a:r>
            <a:r>
              <a:rPr lang="ru-RU" altLang="ru-RU" sz="16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F348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400"/>
              </a:lnSpc>
            </a:pPr>
            <a:endParaRPr lang="ru-RU" sz="2000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36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630" y="4786250"/>
            <a:ext cx="22542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7" name="Picture 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5174186"/>
            <a:ext cx="2514600" cy="151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8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584" y="3243262"/>
            <a:ext cx="22542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389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03250" y="222047"/>
            <a:ext cx="12954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5000" dirty="0" smtClean="0">
                <a:solidFill>
                  <a:schemeClr val="bg2">
                    <a:lumMod val="75000"/>
                  </a:schemeClr>
                </a:solidFill>
              </a:rPr>
              <a:t>0</a:t>
            </a:r>
            <a:r>
              <a:rPr lang="ru-RU" altLang="ru-RU" sz="5000" dirty="0">
                <a:solidFill>
                  <a:srgbClr val="F34840"/>
                </a:solidFill>
              </a:rPr>
              <a:t>9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500121" y="626589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МИНИСТЕРСТВО ПРОМЫШЛЕННОСТИ И ТОРГОВЛИ </a:t>
            </a:r>
            <a:r>
              <a:rPr lang="ru-RU" sz="1400" spc="4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НОВГОРОДСКОЙ ОБЛАСТИ</a:t>
            </a:r>
            <a:endParaRPr lang="ru-RU" sz="1400" spc="4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263724"/>
            <a:ext cx="711200" cy="823920"/>
          </a:xfrm>
          <a:prstGeom prst="rect">
            <a:avLst/>
          </a:prstGeom>
        </p:spPr>
      </p:pic>
      <p:sp>
        <p:nvSpPr>
          <p:cNvPr id="5" name="Заголовок 6"/>
          <p:cNvSpPr txBox="1">
            <a:spLocks/>
          </p:cNvSpPr>
          <p:nvPr/>
        </p:nvSpPr>
        <p:spPr>
          <a:xfrm>
            <a:off x="717550" y="1378744"/>
            <a:ext cx="8020050" cy="554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B57"/>
                </a:solidFill>
                <a:latin typeface="Fedra Sans Pro Medium" panose="020B060404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масок и антисептиков в аптеках</a:t>
            </a:r>
            <a:endParaRPr lang="ru-RU" sz="2000" b="1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400"/>
              </a:lnSpc>
            </a:pPr>
            <a:endParaRPr lang="ru-RU" sz="2000" b="1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498" y="1748201"/>
            <a:ext cx="2628102" cy="1850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312" y="3462384"/>
            <a:ext cx="2502374" cy="1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24" y="3380896"/>
            <a:ext cx="2631489" cy="196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313" y="1794135"/>
            <a:ext cx="2502373" cy="166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311" y="4993551"/>
            <a:ext cx="2502374" cy="175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838324"/>
            <a:ext cx="2861389" cy="167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23" y="5007705"/>
            <a:ext cx="2631490" cy="173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498" y="3462385"/>
            <a:ext cx="2628102" cy="168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498" y="4963877"/>
            <a:ext cx="2628102" cy="17798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0396804"/>
      </p:ext>
    </p:extLst>
  </p:cSld>
  <p:clrMapOvr>
    <a:masterClrMapping/>
  </p:clrMapOvr>
</p:sld>
</file>

<file path=ppt/theme/theme1.xml><?xml version="1.0" encoding="utf-8"?>
<a:theme xmlns:a="http://schemas.openxmlformats.org/drawingml/2006/main" name="Правительство НО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4690</TotalTime>
  <Words>850</Words>
  <Application>Microsoft Office PowerPoint</Application>
  <PresentationFormat>Экран (4:3)</PresentationFormat>
  <Paragraphs>87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Fedra Sans Pro Book</vt:lpstr>
      <vt:lpstr>Fedra Sans Pro Medium</vt:lpstr>
      <vt:lpstr>Rasa Medium</vt:lpstr>
      <vt:lpstr>Times New Roman</vt:lpstr>
      <vt:lpstr>Wingdings</vt:lpstr>
      <vt:lpstr>Правительство НО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Vanechek</dc:creator>
  <cp:lastModifiedBy>Позднякова Наталья Михайловна</cp:lastModifiedBy>
  <cp:revision>195</cp:revision>
  <cp:lastPrinted>2019-03-27T10:03:49Z</cp:lastPrinted>
  <dcterms:created xsi:type="dcterms:W3CDTF">2018-12-10T13:13:56Z</dcterms:created>
  <dcterms:modified xsi:type="dcterms:W3CDTF">2020-08-25T07:17:19Z</dcterms:modified>
</cp:coreProperties>
</file>