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</p:sldMasterIdLst>
  <p:notesMasterIdLst>
    <p:notesMasterId r:id="rId10"/>
  </p:notesMasterIdLst>
  <p:handoutMasterIdLst>
    <p:handoutMasterId r:id="rId11"/>
  </p:handoutMasterIdLst>
  <p:sldIdLst>
    <p:sldId id="317" r:id="rId3"/>
    <p:sldId id="321" r:id="rId4"/>
    <p:sldId id="323" r:id="rId5"/>
    <p:sldId id="316" r:id="rId6"/>
    <p:sldId id="315" r:id="rId7"/>
    <p:sldId id="322" r:id="rId8"/>
    <p:sldId id="264" r:id="rId9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9E8"/>
    <a:srgbClr val="F04942"/>
    <a:srgbClr val="FFFFFF"/>
    <a:srgbClr val="F34840"/>
    <a:srgbClr val="F2F2F2"/>
    <a:srgbClr val="AFABAB"/>
    <a:srgbClr val="DDDDDD"/>
    <a:srgbClr val="F9A5A1"/>
    <a:srgbClr val="FF0000"/>
    <a:srgbClr val="EE6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9457" autoAdjust="0"/>
  </p:normalViewPr>
  <p:slideViewPr>
    <p:cSldViewPr snapToGrid="0" showGuides="1">
      <p:cViewPr>
        <p:scale>
          <a:sx n="100" d="100"/>
          <a:sy n="100" d="100"/>
        </p:scale>
        <p:origin x="-31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2676"/>
          </a:xfrm>
          <a:prstGeom prst="rect">
            <a:avLst/>
          </a:prstGeom>
        </p:spPr>
        <p:txBody>
          <a:bodyPr vert="horz" lIns="96594" tIns="48297" rIns="96594" bIns="4829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0" cy="502676"/>
          </a:xfrm>
          <a:prstGeom prst="rect">
            <a:avLst/>
          </a:prstGeom>
        </p:spPr>
        <p:txBody>
          <a:bodyPr vert="horz" lIns="96594" tIns="48297" rIns="96594" bIns="48297" rtlCol="0"/>
          <a:lstStyle>
            <a:lvl1pPr algn="r">
              <a:defRPr sz="1200"/>
            </a:lvl1pPr>
          </a:lstStyle>
          <a:p>
            <a:fld id="{3E377276-D5A3-4C42-B53D-6D65E9619CDF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041"/>
            <a:ext cx="2984870" cy="502674"/>
          </a:xfrm>
          <a:prstGeom prst="rect">
            <a:avLst/>
          </a:prstGeom>
        </p:spPr>
        <p:txBody>
          <a:bodyPr vert="horz" lIns="96594" tIns="48297" rIns="96594" bIns="4829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041"/>
            <a:ext cx="2984870" cy="502674"/>
          </a:xfrm>
          <a:prstGeom prst="rect">
            <a:avLst/>
          </a:prstGeom>
        </p:spPr>
        <p:txBody>
          <a:bodyPr vert="horz" lIns="96594" tIns="48297" rIns="96594" bIns="48297" rtlCol="0" anchor="b"/>
          <a:lstStyle>
            <a:lvl1pPr algn="r">
              <a:defRPr sz="1200"/>
            </a:lvl1pPr>
          </a:lstStyle>
          <a:p>
            <a:fld id="{6452CABB-FE75-4E95-B3AC-A6DC2C3AF1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13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2676"/>
          </a:xfrm>
          <a:prstGeom prst="rect">
            <a:avLst/>
          </a:prstGeom>
        </p:spPr>
        <p:txBody>
          <a:bodyPr vert="horz" lIns="96594" tIns="48297" rIns="96594" bIns="4829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0" cy="502676"/>
          </a:xfrm>
          <a:prstGeom prst="rect">
            <a:avLst/>
          </a:prstGeom>
        </p:spPr>
        <p:txBody>
          <a:bodyPr vert="horz" lIns="96594" tIns="48297" rIns="96594" bIns="48297" rtlCol="0"/>
          <a:lstStyle>
            <a:lvl1pPr algn="r">
              <a:defRPr sz="1200"/>
            </a:lvl1pPr>
          </a:lstStyle>
          <a:p>
            <a:fld id="{586841C1-8CFC-4A10-86DC-E5C8C15AD1D5}" type="datetimeFigureOut">
              <a:rPr lang="ru-RU" smtClean="0"/>
              <a:t>15.12.2021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4" tIns="48297" rIns="96594" bIns="482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594" tIns="48297" rIns="96594" bIns="4829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41"/>
            <a:ext cx="2984870" cy="502674"/>
          </a:xfrm>
          <a:prstGeom prst="rect">
            <a:avLst/>
          </a:prstGeom>
        </p:spPr>
        <p:txBody>
          <a:bodyPr vert="horz" lIns="96594" tIns="48297" rIns="96594" bIns="4829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41"/>
            <a:ext cx="2984870" cy="502674"/>
          </a:xfrm>
          <a:prstGeom prst="rect">
            <a:avLst/>
          </a:prstGeom>
        </p:spPr>
        <p:txBody>
          <a:bodyPr vert="horz" lIns="96594" tIns="48297" rIns="96594" bIns="48297" rtlCol="0" anchor="b"/>
          <a:lstStyle>
            <a:lvl1pPr algn="r">
              <a:defRPr sz="1200"/>
            </a:lvl1pPr>
          </a:lstStyle>
          <a:p>
            <a:fld id="{79A85C2C-2C20-40C6-9386-811BECB792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0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53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05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297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35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60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8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26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5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34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35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34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2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685800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4B57"/>
          </a:solidFill>
          <a:latin typeface="Fedra Sans Pro Medium" panose="020B0604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821494" y="626063"/>
            <a:ext cx="4282272" cy="267137"/>
          </a:xfrm>
          <a:prstGeom prst="rect">
            <a:avLst/>
          </a:prstGeom>
          <a:noFill/>
        </p:spPr>
        <p:txBody>
          <a:bodyPr vert="horz" lIns="91430" tIns="45715" rIns="91430" bIns="4571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ЧУДОВСКИЙ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55"/>
          <a:stretch/>
        </p:blipFill>
        <p:spPr>
          <a:xfrm>
            <a:off x="7799690" y="399461"/>
            <a:ext cx="660742" cy="720080"/>
          </a:xfrm>
          <a:prstGeom prst="rect">
            <a:avLst/>
          </a:prstGeom>
        </p:spPr>
      </p:pic>
      <p:pic>
        <p:nvPicPr>
          <p:cNvPr id="4098" name="Picture 2" descr="https://onf.ru/sites/default/files/cms/wp-content/uploads/2017/10/prava_potrebitely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15" y="3211509"/>
            <a:ext cx="4140370" cy="25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37742" y="6174466"/>
            <a:ext cx="7092319" cy="659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F04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Антонова Е.Ю., заместитель Главы администрации муниципального района</a:t>
            </a:r>
            <a:endParaRPr lang="ru-RU" sz="1200" b="1" dirty="0">
              <a:solidFill>
                <a:srgbClr val="F04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96168" y="1658432"/>
            <a:ext cx="6250652" cy="132289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 работе, направленной на защиту прав потребителей в </a:t>
            </a:r>
            <a:r>
              <a:rPr lang="ru-RU" sz="2400" b="1" dirty="0" err="1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Чудовском</a:t>
            </a:r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муниципальном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8094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2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21494" y="626063"/>
            <a:ext cx="4282272" cy="267137"/>
          </a:xfrm>
          <a:prstGeom prst="rect">
            <a:avLst/>
          </a:prstGeom>
          <a:noFill/>
        </p:spPr>
        <p:txBody>
          <a:bodyPr vert="horz" lIns="91430" tIns="45715" rIns="91430" bIns="4571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ЧУДОВСКИЙ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55"/>
          <a:stretch/>
        </p:blipFill>
        <p:spPr>
          <a:xfrm>
            <a:off x="7799690" y="399461"/>
            <a:ext cx="660742" cy="720080"/>
          </a:xfrm>
          <a:prstGeom prst="rect">
            <a:avLst/>
          </a:prstGeom>
        </p:spPr>
      </p:pic>
      <p:sp>
        <p:nvSpPr>
          <p:cNvPr id="14" name="Заголовок 6"/>
          <p:cNvSpPr txBox="1">
            <a:spLocks/>
          </p:cNvSpPr>
          <p:nvPr/>
        </p:nvSpPr>
        <p:spPr>
          <a:xfrm>
            <a:off x="632646" y="1299540"/>
            <a:ext cx="7280031" cy="523287"/>
          </a:xfrm>
          <a:prstGeom prst="rect">
            <a:avLst/>
          </a:prstGeom>
        </p:spPr>
        <p:txBody>
          <a:bodyPr vert="horz" lIns="91430" tIns="45715" rIns="91430" bIns="45715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сфере защиты прав потребителей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00992"/>
              </p:ext>
            </p:extLst>
          </p:nvPr>
        </p:nvGraphicFramePr>
        <p:xfrm>
          <a:off x="297713" y="1863262"/>
          <a:ext cx="8644270" cy="368675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913247"/>
                <a:gridCol w="1033172"/>
                <a:gridCol w="1025718"/>
                <a:gridCol w="978011"/>
                <a:gridCol w="1144988"/>
                <a:gridCol w="1272208"/>
                <a:gridCol w="1276926"/>
              </a:tblGrid>
              <a:tr h="2059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обращениями 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>
                    <a:solidFill>
                      <a:srgbClr val="F049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Деятельность, 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направленная 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защиту прав потребителей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>
                    <a:solidFill>
                      <a:srgbClr val="F0494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96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>
                    <a:solidFill>
                      <a:srgbClr val="F0494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Обращения потребителей, рассмотренные 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специалистами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>
                    <a:solidFill>
                      <a:srgbClr val="F049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>
                    <a:solidFill>
                      <a:srgbClr val="F0494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>
                    <a:solidFill>
                      <a:srgbClr val="F049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Дано консультаций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>
                    <a:solidFill>
                      <a:srgbClr val="F0494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выявленных нарушений (по обращениям )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>
                    <a:solidFill>
                      <a:srgbClr val="F0494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 разъяснений и консультаций  по каналам информационной связи 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>
                    <a:solidFill>
                      <a:srgbClr val="F04942"/>
                    </a:solidFill>
                  </a:tcPr>
                </a:tc>
              </a:tr>
              <a:tr h="677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>
                    <a:solidFill>
                      <a:srgbClr val="F049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000" b="1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письменных 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>
                    <a:solidFill>
                      <a:srgbClr val="F049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устных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>
                    <a:solidFill>
                      <a:srgbClr val="F0494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</a:tr>
              <a:tr h="254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ЖКХ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</a:tr>
              <a:tr h="254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услуги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</a:tr>
              <a:tr h="278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виды деятельности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</a:tr>
              <a:tr h="326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Торговля продуктами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</a:tr>
              <a:tr h="326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Торговля</a:t>
                      </a:r>
                      <a:r>
                        <a:rPr lang="ru-RU" sz="105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aseline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непродовольств</a:t>
                      </a:r>
                      <a:r>
                        <a:rPr lang="ru-RU" sz="105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товарами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</a:tr>
              <a:tr h="326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Транспортные услуги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341" marR="46341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102" y="6265628"/>
            <a:ext cx="8972548" cy="526236"/>
          </a:xfrm>
          <a:prstGeom prst="rect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«Обеспечение прав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потребителей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Чудовском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муниципальном районе в 2019-2021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годах»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102" y="5627079"/>
            <a:ext cx="8972548" cy="535182"/>
          </a:xfrm>
          <a:prstGeom prst="rect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Новгородской области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«Обеспечение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 потребителей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Новгородской области на 2019-2021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21494" y="626063"/>
            <a:ext cx="4282272" cy="267137"/>
          </a:xfrm>
          <a:prstGeom prst="rect">
            <a:avLst/>
          </a:prstGeom>
          <a:noFill/>
        </p:spPr>
        <p:txBody>
          <a:bodyPr vert="horz" lIns="91430" tIns="45715" rIns="91430" bIns="4571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ЧУДОВСКИЙ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55"/>
          <a:stretch/>
        </p:blipFill>
        <p:spPr>
          <a:xfrm>
            <a:off x="7799690" y="399461"/>
            <a:ext cx="660742" cy="720080"/>
          </a:xfrm>
          <a:prstGeom prst="rect">
            <a:avLst/>
          </a:prstGeom>
        </p:spPr>
      </p:pic>
      <p:sp>
        <p:nvSpPr>
          <p:cNvPr id="14" name="Заголовок 6"/>
          <p:cNvSpPr txBox="1">
            <a:spLocks/>
          </p:cNvSpPr>
          <p:nvPr/>
        </p:nvSpPr>
        <p:spPr>
          <a:xfrm>
            <a:off x="632646" y="1299540"/>
            <a:ext cx="7280031" cy="523287"/>
          </a:xfrm>
          <a:prstGeom prst="rect">
            <a:avLst/>
          </a:prstGeom>
        </p:spPr>
        <p:txBody>
          <a:bodyPr vert="horz" lIns="91430" tIns="45715" rIns="91430" bIns="45715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актуальной информации для потребителей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80"/>
          <a:stretch/>
        </p:blipFill>
        <p:spPr bwMode="auto">
          <a:xfrm>
            <a:off x="200565" y="1561183"/>
            <a:ext cx="8873065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/>
          <a:srcRect l="20987" t="3372" r="20987" b="3370"/>
          <a:stretch/>
        </p:blipFill>
        <p:spPr bwMode="auto">
          <a:xfrm>
            <a:off x="5962630" y="4195483"/>
            <a:ext cx="3111000" cy="2595842"/>
          </a:xfrm>
          <a:prstGeom prst="rect">
            <a:avLst/>
          </a:prstGeom>
          <a:ln cmpd="sng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25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21494" y="626063"/>
            <a:ext cx="4282272" cy="267137"/>
          </a:xfrm>
          <a:prstGeom prst="rect">
            <a:avLst/>
          </a:prstGeom>
          <a:noFill/>
        </p:spPr>
        <p:txBody>
          <a:bodyPr vert="horz" lIns="91430" tIns="45715" rIns="91430" bIns="4571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ЧУДОВСКИЙ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55"/>
          <a:stretch/>
        </p:blipFill>
        <p:spPr>
          <a:xfrm>
            <a:off x="7799690" y="399461"/>
            <a:ext cx="660742" cy="720080"/>
          </a:xfrm>
          <a:prstGeom prst="rect">
            <a:avLst/>
          </a:prstGeom>
        </p:spPr>
      </p:pic>
      <p:sp>
        <p:nvSpPr>
          <p:cNvPr id="14" name="Заголовок 6"/>
          <p:cNvSpPr txBox="1">
            <a:spLocks/>
          </p:cNvSpPr>
          <p:nvPr/>
        </p:nvSpPr>
        <p:spPr>
          <a:xfrm>
            <a:off x="632646" y="1470990"/>
            <a:ext cx="7280031" cy="523287"/>
          </a:xfrm>
          <a:prstGeom prst="rect">
            <a:avLst/>
          </a:prstGeom>
        </p:spPr>
        <p:txBody>
          <a:bodyPr vert="horz" lIns="91430" tIns="45715" rIns="91430" bIns="4571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Всемирный </a:t>
            </a:r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защиты прав </a:t>
            </a:r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потребителей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33" y="4030945"/>
            <a:ext cx="2491418" cy="2253785"/>
          </a:xfrm>
          <a:prstGeom prst="rect">
            <a:avLst/>
          </a:prstGeom>
          <a:noFill/>
          <a:ln w="9525">
            <a:solidFill>
              <a:srgbClr val="FEE9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6" b="8403"/>
          <a:stretch/>
        </p:blipFill>
        <p:spPr bwMode="auto">
          <a:xfrm>
            <a:off x="4272661" y="2009444"/>
            <a:ext cx="2284672" cy="1871111"/>
          </a:xfrm>
          <a:prstGeom prst="rect">
            <a:avLst/>
          </a:prstGeom>
          <a:noFill/>
          <a:ln w="9525">
            <a:solidFill>
              <a:srgbClr val="FEE9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86" y="4030945"/>
            <a:ext cx="3019757" cy="2264817"/>
          </a:xfrm>
          <a:prstGeom prst="rect">
            <a:avLst/>
          </a:prstGeom>
          <a:noFill/>
          <a:ln w="9525">
            <a:solidFill>
              <a:srgbClr val="FEE9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6" b="14202"/>
          <a:stretch/>
        </p:blipFill>
        <p:spPr bwMode="auto">
          <a:xfrm>
            <a:off x="345210" y="4030945"/>
            <a:ext cx="2848861" cy="2333174"/>
          </a:xfrm>
          <a:prstGeom prst="rect">
            <a:avLst/>
          </a:prstGeom>
          <a:noFill/>
          <a:ln w="9525">
            <a:solidFill>
              <a:srgbClr val="FEE9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4"/>
          <a:stretch/>
        </p:blipFill>
        <p:spPr bwMode="auto">
          <a:xfrm>
            <a:off x="345210" y="1994277"/>
            <a:ext cx="3469812" cy="1901447"/>
          </a:xfrm>
          <a:prstGeom prst="rect">
            <a:avLst/>
          </a:prstGeom>
          <a:noFill/>
          <a:ln w="9525">
            <a:solidFill>
              <a:srgbClr val="FEE9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8" t="9277" r="4268" b="-9778"/>
          <a:stretch/>
        </p:blipFill>
        <p:spPr bwMode="auto">
          <a:xfrm>
            <a:off x="6876000" y="2016000"/>
            <a:ext cx="1891998" cy="213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2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 smtClean="0">
                <a:solidFill>
                  <a:srgbClr val="F34840"/>
                </a:solidFill>
              </a:rPr>
              <a:t>4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21494" y="626063"/>
            <a:ext cx="4282272" cy="267137"/>
          </a:xfrm>
          <a:prstGeom prst="rect">
            <a:avLst/>
          </a:prstGeom>
          <a:noFill/>
        </p:spPr>
        <p:txBody>
          <a:bodyPr vert="horz" lIns="91430" tIns="45715" rIns="91430" bIns="4571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ЧУДОВСКИЙ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55"/>
          <a:stretch/>
        </p:blipFill>
        <p:spPr>
          <a:xfrm>
            <a:off x="7799690" y="399461"/>
            <a:ext cx="660742" cy="720080"/>
          </a:xfrm>
          <a:prstGeom prst="rect">
            <a:avLst/>
          </a:prstGeom>
        </p:spPr>
      </p:pic>
      <p:sp>
        <p:nvSpPr>
          <p:cNvPr id="14" name="Заголовок 6"/>
          <p:cNvSpPr txBox="1">
            <a:spLocks/>
          </p:cNvSpPr>
          <p:nvPr/>
        </p:nvSpPr>
        <p:spPr>
          <a:xfrm>
            <a:off x="632646" y="1356690"/>
            <a:ext cx="8416104" cy="1557960"/>
          </a:xfrm>
          <a:prstGeom prst="rect">
            <a:avLst/>
          </a:prstGeom>
        </p:spPr>
        <p:txBody>
          <a:bodyPr vert="horz" lIns="91430" tIns="45715" rIns="91430" bIns="4571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Приоритетный </a:t>
            </a:r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</a:t>
            </a:r>
            <a:endParaRPr lang="ru-RU" sz="2400" b="1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«Повышение </a:t>
            </a:r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и налоговой грамотности населения Новгородской </a:t>
            </a:r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области»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9" r="545" b="5764"/>
          <a:stretch/>
        </p:blipFill>
        <p:spPr bwMode="auto">
          <a:xfrm>
            <a:off x="3041337" y="2605833"/>
            <a:ext cx="3115529" cy="1743708"/>
          </a:xfrm>
          <a:prstGeom prst="rect">
            <a:avLst/>
          </a:prstGeom>
          <a:noFill/>
          <a:ln w="9525">
            <a:solidFill>
              <a:srgbClr val="F348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99" y="4484963"/>
            <a:ext cx="3541302" cy="2119574"/>
          </a:xfrm>
          <a:prstGeom prst="rect">
            <a:avLst/>
          </a:prstGeom>
          <a:noFill/>
          <a:ln w="9525">
            <a:solidFill>
              <a:srgbClr val="F348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2" y="4481014"/>
            <a:ext cx="3506908" cy="2119574"/>
          </a:xfrm>
          <a:prstGeom prst="rect">
            <a:avLst/>
          </a:prstGeom>
          <a:noFill/>
          <a:ln w="9525">
            <a:solidFill>
              <a:srgbClr val="F348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20894"/>
          <a:stretch/>
        </p:blipFill>
        <p:spPr bwMode="auto">
          <a:xfrm>
            <a:off x="6389046" y="2605833"/>
            <a:ext cx="1992954" cy="1743708"/>
          </a:xfrm>
          <a:prstGeom prst="rect">
            <a:avLst/>
          </a:prstGeom>
          <a:noFill/>
          <a:ln w="9525">
            <a:solidFill>
              <a:srgbClr val="F348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4" b="10439"/>
          <a:stretch/>
        </p:blipFill>
        <p:spPr bwMode="auto">
          <a:xfrm>
            <a:off x="855542" y="2605832"/>
            <a:ext cx="1944807" cy="1743709"/>
          </a:xfrm>
          <a:prstGeom prst="rect">
            <a:avLst/>
          </a:prstGeom>
          <a:noFill/>
          <a:ln w="9525">
            <a:solidFill>
              <a:srgbClr val="F348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3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5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21494" y="626063"/>
            <a:ext cx="4282272" cy="267137"/>
          </a:xfrm>
          <a:prstGeom prst="rect">
            <a:avLst/>
          </a:prstGeom>
          <a:noFill/>
        </p:spPr>
        <p:txBody>
          <a:bodyPr vert="horz" lIns="91430" tIns="45715" rIns="91430" bIns="4571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ЧУДОВСКИЙ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55"/>
          <a:stretch/>
        </p:blipFill>
        <p:spPr>
          <a:xfrm>
            <a:off x="7799690" y="399461"/>
            <a:ext cx="660742" cy="720080"/>
          </a:xfrm>
          <a:prstGeom prst="rect">
            <a:avLst/>
          </a:prstGeom>
        </p:spPr>
      </p:pic>
      <p:sp>
        <p:nvSpPr>
          <p:cNvPr id="14" name="Заголовок 6"/>
          <p:cNvSpPr txBox="1">
            <a:spLocks/>
          </p:cNvSpPr>
          <p:nvPr/>
        </p:nvSpPr>
        <p:spPr>
          <a:xfrm>
            <a:off x="-28575" y="1360830"/>
            <a:ext cx="9229724" cy="1557960"/>
          </a:xfrm>
          <a:prstGeom prst="rect">
            <a:avLst/>
          </a:prstGeom>
        </p:spPr>
        <p:txBody>
          <a:bodyPr vert="horz" lIns="91430" tIns="45715" rIns="91430" bIns="4571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соблюдения указа Губернатора Новгородской области по предупреждению распространения и </a:t>
            </a:r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борьбе</a:t>
            </a:r>
          </a:p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 err="1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инфекцией и рекомендаций </a:t>
            </a:r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Федеральной службы по надзору в сфере защиты прав потребителей и благополучия человека </a:t>
            </a:r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I_V_Ermina\Desktop\ПЕРЕПИСКА 2021\Мониторинг по Указу Губернатора\рейд 13.10.2021\DSm-A8c6di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270249"/>
            <a:ext cx="1819274" cy="24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67" y="3294063"/>
            <a:ext cx="1887141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Users\I_V_Ermina\Desktop\ПЕРЕПИСКА 2021\Мониторинг по Указу Губернатора\рейд 01.04.2021\WRjec4gNB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6" y="3847959"/>
            <a:ext cx="2195513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mail.yandex.ru/message_part/IMG-20211214-WA0013.jpg?_uid=130722665&amp;name=IMG-20211214-WA0013.jpg&amp;hid=1.2&amp;ids=17789218528117252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mail.yandex.ru/message_part/IMG-20211214-WA0013.jpg?_uid=130722665&amp;name=IMG-20211214-WA0013.jpg&amp;hid=1.2&amp;ids=177892185281172527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8" y="3847959"/>
            <a:ext cx="218582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1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7318" y="1393504"/>
            <a:ext cx="7331529" cy="22225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Благодарю за </a:t>
            </a:r>
            <a:r>
              <a:rPr lang="ru-RU" sz="32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внимание!</a:t>
            </a:r>
          </a:p>
        </p:txBody>
      </p:sp>
      <p:pic>
        <p:nvPicPr>
          <p:cNvPr id="7170" name="Picture 2" descr="https://admnvrsk.ru/upload/resize_cache/iblock/996/865_497_2/996dc3cbdccd9123ec8f5b961ad2c95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9" y="2124075"/>
            <a:ext cx="82391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5933</TotalTime>
  <Words>244</Words>
  <Application>Microsoft Office PowerPoint</Application>
  <PresentationFormat>Экран (4:3)</PresentationFormat>
  <Paragraphs>88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Правительство НО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Моренова Наталья Фёдоровна</cp:lastModifiedBy>
  <cp:revision>425</cp:revision>
  <cp:lastPrinted>2021-12-14T09:24:50Z</cp:lastPrinted>
  <dcterms:created xsi:type="dcterms:W3CDTF">2018-12-10T13:13:56Z</dcterms:created>
  <dcterms:modified xsi:type="dcterms:W3CDTF">2021-12-15T05:47:12Z</dcterms:modified>
</cp:coreProperties>
</file>