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67" r:id="rId2"/>
  </p:sldMasterIdLst>
  <p:notesMasterIdLst>
    <p:notesMasterId r:id="rId11"/>
  </p:notesMasterIdLst>
  <p:handoutMasterIdLst>
    <p:handoutMasterId r:id="rId12"/>
  </p:handoutMasterIdLst>
  <p:sldIdLst>
    <p:sldId id="294" r:id="rId3"/>
    <p:sldId id="303" r:id="rId4"/>
    <p:sldId id="309" r:id="rId5"/>
    <p:sldId id="308" r:id="rId6"/>
    <p:sldId id="304" r:id="rId7"/>
    <p:sldId id="310" r:id="rId8"/>
    <p:sldId id="307" r:id="rId9"/>
    <p:sldId id="306" r:id="rId10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A0000"/>
    <a:srgbClr val="700000"/>
    <a:srgbClr val="7F2F2D"/>
    <a:srgbClr val="C0504D"/>
    <a:srgbClr val="F34840"/>
    <a:srgbClr val="FF3F4A"/>
    <a:srgbClr val="C80000"/>
    <a:srgbClr val="FDDDDB"/>
    <a:srgbClr val="FCD2D0"/>
    <a:srgbClr val="F895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12C8C85-51F0-491E-9774-3900AFEF0FD7}" styleName="Светлый стиль 2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Светлый стиль 1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FD4443E-F989-4FC4-A0C8-D5A2AF1F390B}" styleName="Темный стиль 1 - акцент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890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-228" y="-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57" d="100"/>
          <a:sy n="57" d="100"/>
        </p:scale>
        <p:origin x="2754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E6E0619-FB00-4ED5-90C7-D3D5C0BE82AF}" type="doc">
      <dgm:prSet loTypeId="urn:microsoft.com/office/officeart/2005/8/layout/chevron2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940F513-01EE-4D7E-9B46-19860C12D50E}">
      <dgm:prSet phldrT="[Текст]" custT="1"/>
      <dgm:spPr>
        <a:ln>
          <a:solidFill>
            <a:srgbClr val="9A0000"/>
          </a:solidFill>
        </a:ln>
      </dgm:spPr>
      <dgm:t>
        <a:bodyPr/>
        <a:lstStyle/>
        <a:p>
          <a:pPr algn="ctr"/>
          <a:r>
            <a:rPr lang="ru-RU" sz="2000" b="1" dirty="0" smtClean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РАЗРАБОТАТЬ, С УЧЕТОМ МЕТОДИЧЕСКИХ РЕКОМЕНДАЦИЙ ДЛЯ СУБЪЕКТОВ РФ, РЕГИОНАЛЬНУЮ ПРОГРАММУ, ПРЕДУСМАТРИВАЮЩУЮ РЕАЛИЗАЦИЮ ПОТРЕБИТЕЛЯМИ СВОИХ ПРАВ </a:t>
          </a:r>
          <a:endParaRPr lang="ru-RU" sz="2000" b="1" dirty="0">
            <a:solidFill>
              <a:schemeClr val="bg2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C1BEA4F-A5CB-4CC5-A411-1E4E024E8F26}">
      <dgm:prSet phldrT="[Текст]" custT="1"/>
      <dgm:spPr>
        <a:solidFill>
          <a:srgbClr val="7F2F2D"/>
        </a:solidFill>
      </dgm:spPr>
      <dgm:t>
        <a:bodyPr/>
        <a:lstStyle/>
        <a:p>
          <a:pPr>
            <a:lnSpc>
              <a:spcPct val="90000"/>
            </a:lnSpc>
          </a:pPr>
          <a:endParaRPr lang="ru-RU" sz="900" b="1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>
            <a:lnSpc>
              <a:spcPct val="90000"/>
            </a:lnSpc>
          </a:pPr>
          <a:endParaRPr lang="ru-RU" sz="1800" b="1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>
            <a:lnSpc>
              <a:spcPct val="100000"/>
            </a:lnSpc>
          </a:pPr>
          <a:r>
            <a:rPr lang="ru-RU" sz="1800" b="1" dirty="0" smtClean="0">
              <a:latin typeface="Arial" panose="020B0604020202020204" pitchFamily="34" charset="0"/>
              <a:cs typeface="Arial" panose="020B0604020202020204" pitchFamily="34" charset="0"/>
            </a:rPr>
            <a:t>пункт </a:t>
          </a:r>
        </a:p>
        <a:p>
          <a:pPr>
            <a:lnSpc>
              <a:spcPct val="100000"/>
            </a:lnSpc>
          </a:pPr>
          <a:r>
            <a:rPr lang="ru-RU" sz="1800" b="1" dirty="0" smtClean="0">
              <a:latin typeface="Arial" panose="020B0604020202020204" pitchFamily="34" charset="0"/>
              <a:cs typeface="Arial" panose="020B0604020202020204" pitchFamily="34" charset="0"/>
            </a:rPr>
            <a:t>б</a:t>
          </a:r>
          <a:endParaRPr lang="ru-RU" sz="18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DDE8EF4-A233-44E7-AE49-75A621850FDB}" type="sibTrans" cxnId="{95CF2E00-2281-4EDD-B7A7-A414DB3DDFD4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EF463B2-C0B3-4C46-9CA2-C4BBAC65C31F}" type="parTrans" cxnId="{95CF2E00-2281-4EDD-B7A7-A414DB3DDFD4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4895FEC-0BD4-47C4-82F1-0E5E87EA5CCE}" type="sibTrans" cxnId="{631042FB-ECBA-43CF-8BCA-913BBBB15BC4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FCC632B-D29D-4585-93A7-228D48ECBF8F}" type="parTrans" cxnId="{631042FB-ECBA-43CF-8BCA-913BBBB15BC4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0F8E912-B065-4DBC-ABC7-7199B270A7ED}">
      <dgm:prSet phldrT="[Текст]" custT="1"/>
      <dgm:spPr>
        <a:ln>
          <a:solidFill>
            <a:srgbClr val="9A0000"/>
          </a:solidFill>
        </a:ln>
      </dgm:spPr>
      <dgm:t>
        <a:bodyPr/>
        <a:lstStyle/>
        <a:p>
          <a:pPr algn="ctr"/>
          <a:r>
            <a:rPr lang="ru-RU" sz="2000" b="1" dirty="0" smtClean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ОБРАЗОВАТЬ ПРИ ВЫСШЕМ ДОЛЖНОСТНОМ ЛИЦЕ СУБЪЕКТА РФ КООРДИНАЦИОННО – СОВЕЩАТЕЛЬНЫЙ ОРГАН</a:t>
          </a:r>
          <a:endParaRPr lang="ru-RU" sz="2000" b="1" dirty="0">
            <a:solidFill>
              <a:schemeClr val="bg2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3251F1F-8EC8-4806-BA76-ECB76D0AEDC9}">
      <dgm:prSet phldrT="[Текст]" custT="1"/>
      <dgm:spPr>
        <a:solidFill>
          <a:srgbClr val="7F2F2D"/>
        </a:solidFill>
      </dgm:spPr>
      <dgm:t>
        <a:bodyPr/>
        <a:lstStyle/>
        <a:p>
          <a:pPr>
            <a:lnSpc>
              <a:spcPct val="90000"/>
            </a:lnSpc>
          </a:pPr>
          <a:endParaRPr lang="ru-RU" sz="1800" b="1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>
            <a:lnSpc>
              <a:spcPts val="1400"/>
            </a:lnSpc>
          </a:pPr>
          <a:endParaRPr lang="ru-RU" sz="1800" b="1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>
            <a:lnSpc>
              <a:spcPts val="1400"/>
            </a:lnSpc>
          </a:pPr>
          <a:r>
            <a:rPr lang="ru-RU" sz="1800" b="1" dirty="0" smtClean="0">
              <a:latin typeface="Arial" panose="020B0604020202020204" pitchFamily="34" charset="0"/>
              <a:cs typeface="Arial" panose="020B0604020202020204" pitchFamily="34" charset="0"/>
            </a:rPr>
            <a:t>пункт </a:t>
          </a:r>
        </a:p>
        <a:p>
          <a:pPr>
            <a:lnSpc>
              <a:spcPts val="1400"/>
            </a:lnSpc>
          </a:pPr>
          <a:r>
            <a:rPr lang="ru-RU" sz="1800" b="1" dirty="0" smtClean="0">
              <a:latin typeface="Arial" panose="020B0604020202020204" pitchFamily="34" charset="0"/>
              <a:cs typeface="Arial" panose="020B0604020202020204" pitchFamily="34" charset="0"/>
            </a:rPr>
            <a:t>а</a:t>
          </a:r>
          <a:endParaRPr lang="ru-RU" sz="18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7DE5F02-7E73-44FC-A556-44D4E55D70CB}" type="sibTrans" cxnId="{78909724-790B-4220-B28C-EFEB22592A10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28B8701-3E6B-485D-920F-94617180079E}" type="parTrans" cxnId="{78909724-790B-4220-B28C-EFEB22592A10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9C33A92-69E3-4D6F-B94C-E4BC8F846C5B}" type="sibTrans" cxnId="{BFBAA9CA-ECC1-4072-A8AC-80354862FA26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2817183-419C-490C-90C8-89AC87905B1F}" type="parTrans" cxnId="{BFBAA9CA-ECC1-4072-A8AC-80354862FA26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5282603-57D1-4E03-B2CE-90F3638FC2A9}">
      <dgm:prSet phldrT="[Текст]" custT="1"/>
      <dgm:spPr>
        <a:ln>
          <a:solidFill>
            <a:srgbClr val="9A0000"/>
          </a:solidFill>
        </a:ln>
      </dgm:spPr>
      <dgm:t>
        <a:bodyPr/>
        <a:lstStyle/>
        <a:p>
          <a:pPr algn="l"/>
          <a:endParaRPr lang="ru-RU" sz="2000" b="1" dirty="0">
            <a:solidFill>
              <a:schemeClr val="bg2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653A509-5FB1-4709-A23A-B3CABAF895AB}" type="parTrans" cxnId="{7CAEF9F7-CC3E-469F-80F2-AF67DFC5A634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605A482-7064-45D3-AF8B-E99A4E4E0125}" type="sibTrans" cxnId="{7CAEF9F7-CC3E-469F-80F2-AF67DFC5A634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7E8F70A-7B35-47F6-9A9B-94F862D8FDDC}" type="pres">
      <dgm:prSet presAssocID="{6E6E0619-FB00-4ED5-90C7-D3D5C0BE82AF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3788193-207A-4560-AB46-14CB8F8A59AA}" type="pres">
      <dgm:prSet presAssocID="{73251F1F-8EC8-4806-BA76-ECB76D0AEDC9}" presName="composite" presStyleCnt="0"/>
      <dgm:spPr/>
    </dgm:pt>
    <dgm:pt modelId="{174A8C3B-D535-42ED-9BE6-F7CBC744DB84}" type="pres">
      <dgm:prSet presAssocID="{73251F1F-8EC8-4806-BA76-ECB76D0AEDC9}" presName="parentText" presStyleLbl="align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C4405C-3D66-46E4-B789-5FBB78BF6E04}" type="pres">
      <dgm:prSet presAssocID="{73251F1F-8EC8-4806-BA76-ECB76D0AEDC9}" presName="descendantText" presStyleLbl="alignAcc1" presStyleIdx="0" presStyleCnt="2" custScaleY="100000" custLinFactNeighborX="489" custLinFactNeighborY="178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CBE90FA-6153-4544-A836-46350A2FA939}" type="pres">
      <dgm:prSet presAssocID="{87DE5F02-7E73-44FC-A556-44D4E55D70CB}" presName="sp" presStyleCnt="0"/>
      <dgm:spPr/>
    </dgm:pt>
    <dgm:pt modelId="{41F43ED8-8D1D-4484-8811-E7FE97D6DD9B}" type="pres">
      <dgm:prSet presAssocID="{CC1BEA4F-A5CB-4CC5-A411-1E4E024E8F26}" presName="composite" presStyleCnt="0"/>
      <dgm:spPr/>
    </dgm:pt>
    <dgm:pt modelId="{270B64FA-8FC2-4F7E-9353-F44F26A17135}" type="pres">
      <dgm:prSet presAssocID="{CC1BEA4F-A5CB-4CC5-A411-1E4E024E8F26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CA9271-D4F7-42F2-BFBD-BF02A60F61BF}" type="pres">
      <dgm:prSet presAssocID="{CC1BEA4F-A5CB-4CC5-A411-1E4E024E8F26}" presName="descendantText" presStyleLbl="alignAcc1" presStyleIdx="1" presStyleCnt="2" custScaleY="15909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B1FB1E2-B909-4B82-ABA5-DB6A3E07EDD7}" type="presOf" srcId="{60F8E912-B065-4DBC-ABC7-7199B270A7ED}" destId="{02C4405C-3D66-46E4-B789-5FBB78BF6E04}" srcOrd="0" destOrd="0" presId="urn:microsoft.com/office/officeart/2005/8/layout/chevron2"/>
    <dgm:cxn modelId="{7CAEF9F7-CC3E-469F-80F2-AF67DFC5A634}" srcId="{CC1BEA4F-A5CB-4CC5-A411-1E4E024E8F26}" destId="{F5282603-57D1-4E03-B2CE-90F3638FC2A9}" srcOrd="0" destOrd="0" parTransId="{4653A509-5FB1-4709-A23A-B3CABAF895AB}" sibTransId="{4605A482-7064-45D3-AF8B-E99A4E4E0125}"/>
    <dgm:cxn modelId="{95CF2E00-2281-4EDD-B7A7-A414DB3DDFD4}" srcId="{6E6E0619-FB00-4ED5-90C7-D3D5C0BE82AF}" destId="{CC1BEA4F-A5CB-4CC5-A411-1E4E024E8F26}" srcOrd="1" destOrd="0" parTransId="{6EF463B2-C0B3-4C46-9CA2-C4BBAC65C31F}" sibTransId="{EDDE8EF4-A233-44E7-AE49-75A621850FDB}"/>
    <dgm:cxn modelId="{BFBAA9CA-ECC1-4072-A8AC-80354862FA26}" srcId="{73251F1F-8EC8-4806-BA76-ECB76D0AEDC9}" destId="{60F8E912-B065-4DBC-ABC7-7199B270A7ED}" srcOrd="0" destOrd="0" parTransId="{92817183-419C-490C-90C8-89AC87905B1F}" sibTransId="{A9C33A92-69E3-4D6F-B94C-E4BC8F846C5B}"/>
    <dgm:cxn modelId="{6E66571C-DB78-45BF-89AB-57A95001AF96}" type="presOf" srcId="{73251F1F-8EC8-4806-BA76-ECB76D0AEDC9}" destId="{174A8C3B-D535-42ED-9BE6-F7CBC744DB84}" srcOrd="0" destOrd="0" presId="urn:microsoft.com/office/officeart/2005/8/layout/chevron2"/>
    <dgm:cxn modelId="{1FFBF6C2-6951-4701-82BC-929E22D30FBA}" type="presOf" srcId="{6E6E0619-FB00-4ED5-90C7-D3D5C0BE82AF}" destId="{B7E8F70A-7B35-47F6-9A9B-94F862D8FDDC}" srcOrd="0" destOrd="0" presId="urn:microsoft.com/office/officeart/2005/8/layout/chevron2"/>
    <dgm:cxn modelId="{4CC26CA8-623B-4CF6-AF22-8C07C0DC4805}" type="presOf" srcId="{A940F513-01EE-4D7E-9B46-19860C12D50E}" destId="{A0CA9271-D4F7-42F2-BFBD-BF02A60F61BF}" srcOrd="0" destOrd="1" presId="urn:microsoft.com/office/officeart/2005/8/layout/chevron2"/>
    <dgm:cxn modelId="{631042FB-ECBA-43CF-8BCA-913BBBB15BC4}" srcId="{CC1BEA4F-A5CB-4CC5-A411-1E4E024E8F26}" destId="{A940F513-01EE-4D7E-9B46-19860C12D50E}" srcOrd="1" destOrd="0" parTransId="{CFCC632B-D29D-4585-93A7-228D48ECBF8F}" sibTransId="{E4895FEC-0BD4-47C4-82F1-0E5E87EA5CCE}"/>
    <dgm:cxn modelId="{78909724-790B-4220-B28C-EFEB22592A10}" srcId="{6E6E0619-FB00-4ED5-90C7-D3D5C0BE82AF}" destId="{73251F1F-8EC8-4806-BA76-ECB76D0AEDC9}" srcOrd="0" destOrd="0" parTransId="{728B8701-3E6B-485D-920F-94617180079E}" sibTransId="{87DE5F02-7E73-44FC-A556-44D4E55D70CB}"/>
    <dgm:cxn modelId="{B54DC774-4FC5-4D26-9352-E62136AD36D9}" type="presOf" srcId="{CC1BEA4F-A5CB-4CC5-A411-1E4E024E8F26}" destId="{270B64FA-8FC2-4F7E-9353-F44F26A17135}" srcOrd="0" destOrd="0" presId="urn:microsoft.com/office/officeart/2005/8/layout/chevron2"/>
    <dgm:cxn modelId="{E3D4E5B1-166D-4080-93CF-5C2F6185CBB6}" type="presOf" srcId="{F5282603-57D1-4E03-B2CE-90F3638FC2A9}" destId="{A0CA9271-D4F7-42F2-BFBD-BF02A60F61BF}" srcOrd="0" destOrd="0" presId="urn:microsoft.com/office/officeart/2005/8/layout/chevron2"/>
    <dgm:cxn modelId="{D2DD48F9-8DB9-4258-807E-7A4647387225}" type="presParOf" srcId="{B7E8F70A-7B35-47F6-9A9B-94F862D8FDDC}" destId="{A3788193-207A-4560-AB46-14CB8F8A59AA}" srcOrd="0" destOrd="0" presId="urn:microsoft.com/office/officeart/2005/8/layout/chevron2"/>
    <dgm:cxn modelId="{A0FA5799-C485-43BF-80FE-AAFFD2F06879}" type="presParOf" srcId="{A3788193-207A-4560-AB46-14CB8F8A59AA}" destId="{174A8C3B-D535-42ED-9BE6-F7CBC744DB84}" srcOrd="0" destOrd="0" presId="urn:microsoft.com/office/officeart/2005/8/layout/chevron2"/>
    <dgm:cxn modelId="{8FD28D81-8883-4E08-89F2-88B9BA2C7CBC}" type="presParOf" srcId="{A3788193-207A-4560-AB46-14CB8F8A59AA}" destId="{02C4405C-3D66-46E4-B789-5FBB78BF6E04}" srcOrd="1" destOrd="0" presId="urn:microsoft.com/office/officeart/2005/8/layout/chevron2"/>
    <dgm:cxn modelId="{559F058E-4A78-433F-A061-33E36501B6BA}" type="presParOf" srcId="{B7E8F70A-7B35-47F6-9A9B-94F862D8FDDC}" destId="{8CBE90FA-6153-4544-A836-46350A2FA939}" srcOrd="1" destOrd="0" presId="urn:microsoft.com/office/officeart/2005/8/layout/chevron2"/>
    <dgm:cxn modelId="{DB4D1F18-D819-47D6-82CA-81EA70A2FB1F}" type="presParOf" srcId="{B7E8F70A-7B35-47F6-9A9B-94F862D8FDDC}" destId="{41F43ED8-8D1D-4484-8811-E7FE97D6DD9B}" srcOrd="2" destOrd="0" presId="urn:microsoft.com/office/officeart/2005/8/layout/chevron2"/>
    <dgm:cxn modelId="{5004AAD7-0FEB-49C7-8FEA-3C437BF93C07}" type="presParOf" srcId="{41F43ED8-8D1D-4484-8811-E7FE97D6DD9B}" destId="{270B64FA-8FC2-4F7E-9353-F44F26A17135}" srcOrd="0" destOrd="0" presId="urn:microsoft.com/office/officeart/2005/8/layout/chevron2"/>
    <dgm:cxn modelId="{C9B2B346-C4F1-47D2-A105-FD2E260522D9}" type="presParOf" srcId="{41F43ED8-8D1D-4484-8811-E7FE97D6DD9B}" destId="{A0CA9271-D4F7-42F2-BFBD-BF02A60F61BF}" srcOrd="1" destOrd="0" presId="urn:microsoft.com/office/officeart/2005/8/layout/chevron2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89B46CE-32D5-4103-BB36-71CC604315CC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B006118-2FE6-4EA6-A683-3DF7CBA2C1A9}">
      <dgm:prSet phldrT="[Текст]" custT="1"/>
      <dgm:spPr>
        <a:solidFill>
          <a:srgbClr val="7F2F2D"/>
        </a:solidFill>
      </dgm:spPr>
      <dgm:t>
        <a:bodyPr/>
        <a:lstStyle/>
        <a:p>
          <a:pPr algn="ctr"/>
          <a:r>
            <a:rPr lang="ru-RU" sz="1800" b="1" dirty="0" smtClean="0"/>
            <a:t>Органы исполнительной власти Новгородской области  </a:t>
          </a:r>
          <a:endParaRPr lang="ru-RU" sz="1800" b="1" dirty="0"/>
        </a:p>
      </dgm:t>
    </dgm:pt>
    <dgm:pt modelId="{FE614CEA-F854-4500-9055-3690AEE8BA12}" type="parTrans" cxnId="{12149AF2-1880-4022-B7AB-068BAFBB49A6}">
      <dgm:prSet/>
      <dgm:spPr/>
      <dgm:t>
        <a:bodyPr/>
        <a:lstStyle/>
        <a:p>
          <a:endParaRPr lang="ru-RU"/>
        </a:p>
      </dgm:t>
    </dgm:pt>
    <dgm:pt modelId="{D1550779-A1D3-4523-87B1-73418AF942F4}" type="sibTrans" cxnId="{12149AF2-1880-4022-B7AB-068BAFBB49A6}">
      <dgm:prSet/>
      <dgm:spPr/>
      <dgm:t>
        <a:bodyPr/>
        <a:lstStyle/>
        <a:p>
          <a:endParaRPr lang="ru-RU"/>
        </a:p>
      </dgm:t>
    </dgm:pt>
    <dgm:pt modelId="{0636FA26-7185-407F-903C-3850EE525701}">
      <dgm:prSet phldrT="[Текст]" custT="1"/>
      <dgm:spPr>
        <a:solidFill>
          <a:srgbClr val="7F2F2D"/>
        </a:solidFill>
      </dgm:spPr>
      <dgm:t>
        <a:bodyPr/>
        <a:lstStyle/>
        <a:p>
          <a:pPr algn="ctr"/>
          <a:r>
            <a:rPr lang="ru-RU" sz="1800" b="1" dirty="0" smtClean="0"/>
            <a:t>Органы местного самоуправления Новгородской области </a:t>
          </a:r>
          <a:endParaRPr lang="ru-RU" sz="1800" b="1" dirty="0"/>
        </a:p>
      </dgm:t>
    </dgm:pt>
    <dgm:pt modelId="{2EF07CE4-354F-4591-BC15-49A6592FC122}" type="parTrans" cxnId="{E1A0A55F-9A33-4B95-BE32-9FBA28C7A4C7}">
      <dgm:prSet/>
      <dgm:spPr/>
      <dgm:t>
        <a:bodyPr/>
        <a:lstStyle/>
        <a:p>
          <a:endParaRPr lang="ru-RU"/>
        </a:p>
      </dgm:t>
    </dgm:pt>
    <dgm:pt modelId="{0B506221-B12F-4674-8860-C857514C0290}" type="sibTrans" cxnId="{E1A0A55F-9A33-4B95-BE32-9FBA28C7A4C7}">
      <dgm:prSet/>
      <dgm:spPr/>
      <dgm:t>
        <a:bodyPr/>
        <a:lstStyle/>
        <a:p>
          <a:endParaRPr lang="ru-RU"/>
        </a:p>
      </dgm:t>
    </dgm:pt>
    <dgm:pt modelId="{FA6EBF5A-3EA1-454C-852A-34736052DB5B}">
      <dgm:prSet phldrT="[Текст]" custT="1"/>
      <dgm:spPr>
        <a:solidFill>
          <a:srgbClr val="7F2F2D"/>
        </a:solidFill>
      </dgm:spPr>
      <dgm:t>
        <a:bodyPr/>
        <a:lstStyle/>
        <a:p>
          <a:pPr algn="ctr"/>
          <a:r>
            <a:rPr lang="ru-RU" sz="1800" b="1" dirty="0" smtClean="0"/>
            <a:t>Управление Роспотребнадзора                                по Новгородской области</a:t>
          </a:r>
          <a:endParaRPr lang="ru-RU" sz="1800" b="1" dirty="0"/>
        </a:p>
      </dgm:t>
    </dgm:pt>
    <dgm:pt modelId="{2D9B76A4-0E64-42F6-8B3A-ED5B536E6D6E}" type="parTrans" cxnId="{A2CBFBCE-2770-44EC-B889-D7FD1A21FB61}">
      <dgm:prSet/>
      <dgm:spPr/>
      <dgm:t>
        <a:bodyPr/>
        <a:lstStyle/>
        <a:p>
          <a:endParaRPr lang="ru-RU"/>
        </a:p>
      </dgm:t>
    </dgm:pt>
    <dgm:pt modelId="{BE7622B8-CD0A-4CC9-A516-BDDC0836287B}" type="sibTrans" cxnId="{A2CBFBCE-2770-44EC-B889-D7FD1A21FB61}">
      <dgm:prSet/>
      <dgm:spPr/>
      <dgm:t>
        <a:bodyPr/>
        <a:lstStyle/>
        <a:p>
          <a:endParaRPr lang="ru-RU"/>
        </a:p>
      </dgm:t>
    </dgm:pt>
    <dgm:pt modelId="{FA819F2D-120C-4180-90E5-A99E9B171C6F}">
      <dgm:prSet custT="1"/>
      <dgm:spPr>
        <a:solidFill>
          <a:srgbClr val="7F2F2D"/>
        </a:solidFill>
      </dgm:spPr>
      <dgm:t>
        <a:bodyPr/>
        <a:lstStyle/>
        <a:p>
          <a:pPr algn="ctr">
            <a:lnSpc>
              <a:spcPct val="50000"/>
            </a:lnSpc>
          </a:pPr>
          <a:r>
            <a:rPr lang="ru-RU" sz="1800" b="1" dirty="0" smtClean="0"/>
            <a:t>Судебная система</a:t>
          </a:r>
        </a:p>
        <a:p>
          <a:pPr algn="ctr">
            <a:lnSpc>
              <a:spcPct val="50000"/>
            </a:lnSpc>
          </a:pPr>
          <a:r>
            <a:rPr lang="ru-RU" sz="1800" b="1" dirty="0" smtClean="0"/>
            <a:t>мировые суды /районные суды</a:t>
          </a:r>
          <a:endParaRPr lang="ru-RU" sz="1800" b="1" dirty="0"/>
        </a:p>
      </dgm:t>
    </dgm:pt>
    <dgm:pt modelId="{45E94E44-AA5F-403D-A85D-6FC485954BB9}" type="parTrans" cxnId="{65DC0BDB-BD79-4005-8EE8-22CB91E4988A}">
      <dgm:prSet/>
      <dgm:spPr/>
      <dgm:t>
        <a:bodyPr/>
        <a:lstStyle/>
        <a:p>
          <a:endParaRPr lang="ru-RU"/>
        </a:p>
      </dgm:t>
    </dgm:pt>
    <dgm:pt modelId="{3DA3850B-E500-4D48-8883-E00470512975}" type="sibTrans" cxnId="{65DC0BDB-BD79-4005-8EE8-22CB91E4988A}">
      <dgm:prSet/>
      <dgm:spPr/>
      <dgm:t>
        <a:bodyPr/>
        <a:lstStyle/>
        <a:p>
          <a:endParaRPr lang="ru-RU"/>
        </a:p>
      </dgm:t>
    </dgm:pt>
    <dgm:pt modelId="{00638C04-B5ED-4E57-B8CA-822C59FCB349}">
      <dgm:prSet/>
      <dgm:spPr>
        <a:solidFill>
          <a:srgbClr val="7F2F2D"/>
        </a:solidFill>
      </dgm:spPr>
      <dgm:t>
        <a:bodyPr/>
        <a:lstStyle/>
        <a:p>
          <a:pPr algn="ctr"/>
          <a:r>
            <a:rPr lang="ru-RU" b="1" dirty="0" smtClean="0"/>
            <a:t>Органы прокуратуры</a:t>
          </a:r>
          <a:endParaRPr lang="ru-RU" b="1" dirty="0"/>
        </a:p>
      </dgm:t>
    </dgm:pt>
    <dgm:pt modelId="{D2F49DB1-AD63-4BAE-9D35-EF1343510F75}" type="parTrans" cxnId="{4206F593-5726-42E8-8855-3B567F01924E}">
      <dgm:prSet/>
      <dgm:spPr/>
      <dgm:t>
        <a:bodyPr/>
        <a:lstStyle/>
        <a:p>
          <a:endParaRPr lang="ru-RU"/>
        </a:p>
      </dgm:t>
    </dgm:pt>
    <dgm:pt modelId="{C514D946-FE44-4754-877C-A05250A60AC8}" type="sibTrans" cxnId="{4206F593-5726-42E8-8855-3B567F01924E}">
      <dgm:prSet/>
      <dgm:spPr/>
      <dgm:t>
        <a:bodyPr/>
        <a:lstStyle/>
        <a:p>
          <a:endParaRPr lang="ru-RU"/>
        </a:p>
      </dgm:t>
    </dgm:pt>
    <dgm:pt modelId="{D1BDD8F3-2F55-4231-BD48-BCF107D7983F}" type="pres">
      <dgm:prSet presAssocID="{489B46CE-32D5-4103-BB36-71CC604315CC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18E3A37-09C8-4F8E-826F-54D79FE77A06}" type="pres">
      <dgm:prSet presAssocID="{9B006118-2FE6-4EA6-A683-3DF7CBA2C1A9}" presName="parentLin" presStyleCnt="0"/>
      <dgm:spPr/>
    </dgm:pt>
    <dgm:pt modelId="{E0110AB8-E057-4DCB-A4D4-AFCFA564BAC2}" type="pres">
      <dgm:prSet presAssocID="{9B006118-2FE6-4EA6-A683-3DF7CBA2C1A9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9201D89B-710B-4E97-9367-20B82A33917F}" type="pres">
      <dgm:prSet presAssocID="{9B006118-2FE6-4EA6-A683-3DF7CBA2C1A9}" presName="parentText" presStyleLbl="node1" presStyleIdx="0" presStyleCnt="5" custScaleX="130950" custScaleY="109562" custLinFactNeighborX="-16183" custLinFactNeighborY="111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967883-59F9-48D2-BA18-20E30DBC958E}" type="pres">
      <dgm:prSet presAssocID="{9B006118-2FE6-4EA6-A683-3DF7CBA2C1A9}" presName="negativeSpace" presStyleCnt="0"/>
      <dgm:spPr/>
    </dgm:pt>
    <dgm:pt modelId="{BBF744F2-9490-4502-8E3F-2E20D14EFE92}" type="pres">
      <dgm:prSet presAssocID="{9B006118-2FE6-4EA6-A683-3DF7CBA2C1A9}" presName="childText" presStyleLbl="conFgAcc1" presStyleIdx="0" presStyleCnt="5" custLinFactNeighborX="0" custLinFactNeighborY="-28386">
        <dgm:presLayoutVars>
          <dgm:bulletEnabled val="1"/>
        </dgm:presLayoutVars>
      </dgm:prSet>
      <dgm:spPr>
        <a:ln>
          <a:solidFill>
            <a:srgbClr val="C80000"/>
          </a:solidFill>
        </a:ln>
      </dgm:spPr>
      <dgm:t>
        <a:bodyPr/>
        <a:lstStyle/>
        <a:p>
          <a:endParaRPr lang="ru-RU"/>
        </a:p>
      </dgm:t>
    </dgm:pt>
    <dgm:pt modelId="{A49D1F65-605C-4828-A1A6-2C13BE327915}" type="pres">
      <dgm:prSet presAssocID="{D1550779-A1D3-4523-87B1-73418AF942F4}" presName="spaceBetweenRectangles" presStyleCnt="0"/>
      <dgm:spPr/>
    </dgm:pt>
    <dgm:pt modelId="{5868A111-47F8-4CF5-A06A-9F8D5054F0BE}" type="pres">
      <dgm:prSet presAssocID="{0636FA26-7185-407F-903C-3850EE525701}" presName="parentLin" presStyleCnt="0"/>
      <dgm:spPr/>
    </dgm:pt>
    <dgm:pt modelId="{01EB17A0-7D98-4457-8015-B618148ECFC8}" type="pres">
      <dgm:prSet presAssocID="{0636FA26-7185-407F-903C-3850EE525701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2BCB2B3B-8496-48D8-9BA0-F9955F16BCAD}" type="pres">
      <dgm:prSet presAssocID="{0636FA26-7185-407F-903C-3850EE525701}" presName="parentText" presStyleLbl="node1" presStyleIdx="1" presStyleCnt="5" custScaleX="12898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1A37ED-91AC-4148-8393-7B36495C020C}" type="pres">
      <dgm:prSet presAssocID="{0636FA26-7185-407F-903C-3850EE525701}" presName="negativeSpace" presStyleCnt="0"/>
      <dgm:spPr/>
    </dgm:pt>
    <dgm:pt modelId="{F4950ACF-D2ED-4FC1-8AAC-370AC90403A9}" type="pres">
      <dgm:prSet presAssocID="{0636FA26-7185-407F-903C-3850EE525701}" presName="childText" presStyleLbl="conFgAcc1" presStyleIdx="1" presStyleCnt="5">
        <dgm:presLayoutVars>
          <dgm:bulletEnabled val="1"/>
        </dgm:presLayoutVars>
      </dgm:prSet>
      <dgm:spPr>
        <a:ln>
          <a:solidFill>
            <a:srgbClr val="C80000"/>
          </a:solidFill>
        </a:ln>
      </dgm:spPr>
      <dgm:t>
        <a:bodyPr/>
        <a:lstStyle/>
        <a:p>
          <a:endParaRPr lang="ru-RU"/>
        </a:p>
      </dgm:t>
    </dgm:pt>
    <dgm:pt modelId="{83A39A99-7E80-4A3C-97FE-045651052E40}" type="pres">
      <dgm:prSet presAssocID="{0B506221-B12F-4674-8860-C857514C0290}" presName="spaceBetweenRectangles" presStyleCnt="0"/>
      <dgm:spPr/>
    </dgm:pt>
    <dgm:pt modelId="{E8E23791-4255-4E6F-8C16-AFE7F0DCCE2C}" type="pres">
      <dgm:prSet presAssocID="{FA6EBF5A-3EA1-454C-852A-34736052DB5B}" presName="parentLin" presStyleCnt="0"/>
      <dgm:spPr/>
    </dgm:pt>
    <dgm:pt modelId="{3114ABF0-23DD-49AA-92DA-478549F78F5F}" type="pres">
      <dgm:prSet presAssocID="{FA6EBF5A-3EA1-454C-852A-34736052DB5B}" presName="parentLeftMargin" presStyleLbl="node1" presStyleIdx="1" presStyleCnt="5"/>
      <dgm:spPr/>
      <dgm:t>
        <a:bodyPr/>
        <a:lstStyle/>
        <a:p>
          <a:endParaRPr lang="ru-RU"/>
        </a:p>
      </dgm:t>
    </dgm:pt>
    <dgm:pt modelId="{154F9B03-E22C-4807-B74B-FBD8F53A0BAB}" type="pres">
      <dgm:prSet presAssocID="{FA6EBF5A-3EA1-454C-852A-34736052DB5B}" presName="parentText" presStyleLbl="node1" presStyleIdx="2" presStyleCnt="5" custScaleX="127622" custLinFactNeighborX="10777" custLinFactNeighborY="-472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BC057F-45C7-4917-ABBD-DB813992237E}" type="pres">
      <dgm:prSet presAssocID="{FA6EBF5A-3EA1-454C-852A-34736052DB5B}" presName="negativeSpace" presStyleCnt="0"/>
      <dgm:spPr/>
    </dgm:pt>
    <dgm:pt modelId="{5C59AF75-0127-4F06-89D5-1C3386DA6514}" type="pres">
      <dgm:prSet presAssocID="{FA6EBF5A-3EA1-454C-852A-34736052DB5B}" presName="childText" presStyleLbl="conFgAcc1" presStyleIdx="2" presStyleCnt="5">
        <dgm:presLayoutVars>
          <dgm:bulletEnabled val="1"/>
        </dgm:presLayoutVars>
      </dgm:prSet>
      <dgm:spPr>
        <a:ln>
          <a:solidFill>
            <a:srgbClr val="C80000"/>
          </a:solidFill>
        </a:ln>
      </dgm:spPr>
      <dgm:t>
        <a:bodyPr/>
        <a:lstStyle/>
        <a:p>
          <a:endParaRPr lang="ru-RU"/>
        </a:p>
      </dgm:t>
    </dgm:pt>
    <dgm:pt modelId="{A0980442-AD93-4FC8-A326-B84F042B96C2}" type="pres">
      <dgm:prSet presAssocID="{BE7622B8-CD0A-4CC9-A516-BDDC0836287B}" presName="spaceBetweenRectangles" presStyleCnt="0"/>
      <dgm:spPr/>
    </dgm:pt>
    <dgm:pt modelId="{66E94AFF-2105-43C0-B6C0-D7387F873EF1}" type="pres">
      <dgm:prSet presAssocID="{00638C04-B5ED-4E57-B8CA-822C59FCB349}" presName="parentLin" presStyleCnt="0"/>
      <dgm:spPr/>
    </dgm:pt>
    <dgm:pt modelId="{883E7A4C-D623-458C-8C03-9DF1907A291B}" type="pres">
      <dgm:prSet presAssocID="{00638C04-B5ED-4E57-B8CA-822C59FCB349}" presName="parentLeftMargin" presStyleLbl="node1" presStyleIdx="2" presStyleCnt="5"/>
      <dgm:spPr/>
      <dgm:t>
        <a:bodyPr/>
        <a:lstStyle/>
        <a:p>
          <a:endParaRPr lang="ru-RU"/>
        </a:p>
      </dgm:t>
    </dgm:pt>
    <dgm:pt modelId="{4515DD32-5C8E-461D-B018-0B3DF54597FC}" type="pres">
      <dgm:prSet presAssocID="{00638C04-B5ED-4E57-B8CA-822C59FCB349}" presName="parentText" presStyleLbl="node1" presStyleIdx="3" presStyleCnt="5" custScaleX="127669" custLinFactNeighborX="12455" custLinFactNeighborY="482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FF4D08-117D-4817-845A-95C0AFCF24E1}" type="pres">
      <dgm:prSet presAssocID="{00638C04-B5ED-4E57-B8CA-822C59FCB349}" presName="negativeSpace" presStyleCnt="0"/>
      <dgm:spPr/>
    </dgm:pt>
    <dgm:pt modelId="{6812A421-08DF-4F46-B7B6-DF0AD6F2E702}" type="pres">
      <dgm:prSet presAssocID="{00638C04-B5ED-4E57-B8CA-822C59FCB349}" presName="childText" presStyleLbl="conFgAcc1" presStyleIdx="3" presStyleCnt="5">
        <dgm:presLayoutVars>
          <dgm:bulletEnabled val="1"/>
        </dgm:presLayoutVars>
      </dgm:prSet>
      <dgm:spPr>
        <a:ln>
          <a:solidFill>
            <a:srgbClr val="C80000"/>
          </a:solidFill>
        </a:ln>
      </dgm:spPr>
      <dgm:t>
        <a:bodyPr/>
        <a:lstStyle/>
        <a:p>
          <a:endParaRPr lang="ru-RU"/>
        </a:p>
      </dgm:t>
    </dgm:pt>
    <dgm:pt modelId="{62468782-E77A-48B5-BAEB-056B463D5EA5}" type="pres">
      <dgm:prSet presAssocID="{C514D946-FE44-4754-877C-A05250A60AC8}" presName="spaceBetweenRectangles" presStyleCnt="0"/>
      <dgm:spPr/>
    </dgm:pt>
    <dgm:pt modelId="{AA8261AC-F464-471B-819F-3809EF8FA0F1}" type="pres">
      <dgm:prSet presAssocID="{FA819F2D-120C-4180-90E5-A99E9B171C6F}" presName="parentLin" presStyleCnt="0"/>
      <dgm:spPr/>
    </dgm:pt>
    <dgm:pt modelId="{D315BD1B-2C52-41BF-86B1-088E5BD36BB5}" type="pres">
      <dgm:prSet presAssocID="{FA819F2D-120C-4180-90E5-A99E9B171C6F}" presName="parentLeftMargin" presStyleLbl="node1" presStyleIdx="3" presStyleCnt="5"/>
      <dgm:spPr/>
      <dgm:t>
        <a:bodyPr/>
        <a:lstStyle/>
        <a:p>
          <a:endParaRPr lang="ru-RU"/>
        </a:p>
      </dgm:t>
    </dgm:pt>
    <dgm:pt modelId="{FFE79381-5130-46A0-935F-87748231FB61}" type="pres">
      <dgm:prSet presAssocID="{FA819F2D-120C-4180-90E5-A99E9B171C6F}" presName="parentText" presStyleLbl="node1" presStyleIdx="4" presStyleCnt="5" custScaleX="129213" custScaleY="162267" custLinFactNeighborX="8729" custLinFactNeighborY="-1051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BE3F0F9-0285-4B8A-84BB-07EAC762FF7D}" type="pres">
      <dgm:prSet presAssocID="{FA819F2D-120C-4180-90E5-A99E9B171C6F}" presName="negativeSpace" presStyleCnt="0"/>
      <dgm:spPr/>
    </dgm:pt>
    <dgm:pt modelId="{A0E05AF8-8CD0-4180-8529-11A560ED0A9A}" type="pres">
      <dgm:prSet presAssocID="{FA819F2D-120C-4180-90E5-A99E9B171C6F}" presName="childText" presStyleLbl="conFgAcc1" presStyleIdx="4" presStyleCnt="5">
        <dgm:presLayoutVars>
          <dgm:bulletEnabled val="1"/>
        </dgm:presLayoutVars>
      </dgm:prSet>
      <dgm:spPr>
        <a:ln>
          <a:solidFill>
            <a:srgbClr val="C80000"/>
          </a:solidFill>
        </a:ln>
      </dgm:spPr>
      <dgm:t>
        <a:bodyPr/>
        <a:lstStyle/>
        <a:p>
          <a:endParaRPr lang="ru-RU"/>
        </a:p>
      </dgm:t>
    </dgm:pt>
  </dgm:ptLst>
  <dgm:cxnLst>
    <dgm:cxn modelId="{42FD8BA0-4E11-40A7-9592-06BEC32F59B8}" type="presOf" srcId="{FA6EBF5A-3EA1-454C-852A-34736052DB5B}" destId="{3114ABF0-23DD-49AA-92DA-478549F78F5F}" srcOrd="0" destOrd="0" presId="urn:microsoft.com/office/officeart/2005/8/layout/list1"/>
    <dgm:cxn modelId="{7CBBB517-3ACD-4D7A-9EE5-D391DE8D013E}" type="presOf" srcId="{FA819F2D-120C-4180-90E5-A99E9B171C6F}" destId="{D315BD1B-2C52-41BF-86B1-088E5BD36BB5}" srcOrd="0" destOrd="0" presId="urn:microsoft.com/office/officeart/2005/8/layout/list1"/>
    <dgm:cxn modelId="{72069837-E14E-48FF-9521-2563EBCA44F8}" type="presOf" srcId="{00638C04-B5ED-4E57-B8CA-822C59FCB349}" destId="{883E7A4C-D623-458C-8C03-9DF1907A291B}" srcOrd="0" destOrd="0" presId="urn:microsoft.com/office/officeart/2005/8/layout/list1"/>
    <dgm:cxn modelId="{12149AF2-1880-4022-B7AB-068BAFBB49A6}" srcId="{489B46CE-32D5-4103-BB36-71CC604315CC}" destId="{9B006118-2FE6-4EA6-A683-3DF7CBA2C1A9}" srcOrd="0" destOrd="0" parTransId="{FE614CEA-F854-4500-9055-3690AEE8BA12}" sibTransId="{D1550779-A1D3-4523-87B1-73418AF942F4}"/>
    <dgm:cxn modelId="{43D51E61-93B2-4D91-A18E-A85519CDB2A2}" type="presOf" srcId="{0636FA26-7185-407F-903C-3850EE525701}" destId="{01EB17A0-7D98-4457-8015-B618148ECFC8}" srcOrd="0" destOrd="0" presId="urn:microsoft.com/office/officeart/2005/8/layout/list1"/>
    <dgm:cxn modelId="{0ECAB696-4E4F-4E66-8A61-BB43250C60A8}" type="presOf" srcId="{00638C04-B5ED-4E57-B8CA-822C59FCB349}" destId="{4515DD32-5C8E-461D-B018-0B3DF54597FC}" srcOrd="1" destOrd="0" presId="urn:microsoft.com/office/officeart/2005/8/layout/list1"/>
    <dgm:cxn modelId="{26539697-83FF-4A5D-B73C-9E61F847FB51}" type="presOf" srcId="{FA6EBF5A-3EA1-454C-852A-34736052DB5B}" destId="{154F9B03-E22C-4807-B74B-FBD8F53A0BAB}" srcOrd="1" destOrd="0" presId="urn:microsoft.com/office/officeart/2005/8/layout/list1"/>
    <dgm:cxn modelId="{FA9FC3B0-5949-4053-9405-E05D2C54E68C}" type="presOf" srcId="{489B46CE-32D5-4103-BB36-71CC604315CC}" destId="{D1BDD8F3-2F55-4231-BD48-BCF107D7983F}" srcOrd="0" destOrd="0" presId="urn:microsoft.com/office/officeart/2005/8/layout/list1"/>
    <dgm:cxn modelId="{65DC0BDB-BD79-4005-8EE8-22CB91E4988A}" srcId="{489B46CE-32D5-4103-BB36-71CC604315CC}" destId="{FA819F2D-120C-4180-90E5-A99E9B171C6F}" srcOrd="4" destOrd="0" parTransId="{45E94E44-AA5F-403D-A85D-6FC485954BB9}" sibTransId="{3DA3850B-E500-4D48-8883-E00470512975}"/>
    <dgm:cxn modelId="{4206F593-5726-42E8-8855-3B567F01924E}" srcId="{489B46CE-32D5-4103-BB36-71CC604315CC}" destId="{00638C04-B5ED-4E57-B8CA-822C59FCB349}" srcOrd="3" destOrd="0" parTransId="{D2F49DB1-AD63-4BAE-9D35-EF1343510F75}" sibTransId="{C514D946-FE44-4754-877C-A05250A60AC8}"/>
    <dgm:cxn modelId="{E1A0A55F-9A33-4B95-BE32-9FBA28C7A4C7}" srcId="{489B46CE-32D5-4103-BB36-71CC604315CC}" destId="{0636FA26-7185-407F-903C-3850EE525701}" srcOrd="1" destOrd="0" parTransId="{2EF07CE4-354F-4591-BC15-49A6592FC122}" sibTransId="{0B506221-B12F-4674-8860-C857514C0290}"/>
    <dgm:cxn modelId="{A2CBFBCE-2770-44EC-B889-D7FD1A21FB61}" srcId="{489B46CE-32D5-4103-BB36-71CC604315CC}" destId="{FA6EBF5A-3EA1-454C-852A-34736052DB5B}" srcOrd="2" destOrd="0" parTransId="{2D9B76A4-0E64-42F6-8B3A-ED5B536E6D6E}" sibTransId="{BE7622B8-CD0A-4CC9-A516-BDDC0836287B}"/>
    <dgm:cxn modelId="{D99EE483-5FD0-436C-B790-573B529E431B}" type="presOf" srcId="{9B006118-2FE6-4EA6-A683-3DF7CBA2C1A9}" destId="{E0110AB8-E057-4DCB-A4D4-AFCFA564BAC2}" srcOrd="0" destOrd="0" presId="urn:microsoft.com/office/officeart/2005/8/layout/list1"/>
    <dgm:cxn modelId="{0E969396-FDD5-4028-9D41-E8E462591F30}" type="presOf" srcId="{FA819F2D-120C-4180-90E5-A99E9B171C6F}" destId="{FFE79381-5130-46A0-935F-87748231FB61}" srcOrd="1" destOrd="0" presId="urn:microsoft.com/office/officeart/2005/8/layout/list1"/>
    <dgm:cxn modelId="{F20E99D7-2B2F-4C81-8B83-8C3211EDE240}" type="presOf" srcId="{9B006118-2FE6-4EA6-A683-3DF7CBA2C1A9}" destId="{9201D89B-710B-4E97-9367-20B82A33917F}" srcOrd="1" destOrd="0" presId="urn:microsoft.com/office/officeart/2005/8/layout/list1"/>
    <dgm:cxn modelId="{92012E80-5C44-416E-91C0-8DC402FA947D}" type="presOf" srcId="{0636FA26-7185-407F-903C-3850EE525701}" destId="{2BCB2B3B-8496-48D8-9BA0-F9955F16BCAD}" srcOrd="1" destOrd="0" presId="urn:microsoft.com/office/officeart/2005/8/layout/list1"/>
    <dgm:cxn modelId="{68386835-88CF-4EBC-89FB-4AB2F47FEEB8}" type="presParOf" srcId="{D1BDD8F3-2F55-4231-BD48-BCF107D7983F}" destId="{C18E3A37-09C8-4F8E-826F-54D79FE77A06}" srcOrd="0" destOrd="0" presId="urn:microsoft.com/office/officeart/2005/8/layout/list1"/>
    <dgm:cxn modelId="{830DF44B-F46C-49FD-A27E-2D4ED029B884}" type="presParOf" srcId="{C18E3A37-09C8-4F8E-826F-54D79FE77A06}" destId="{E0110AB8-E057-4DCB-A4D4-AFCFA564BAC2}" srcOrd="0" destOrd="0" presId="urn:microsoft.com/office/officeart/2005/8/layout/list1"/>
    <dgm:cxn modelId="{A4306871-EE7B-477D-A6A8-4709010B5B4D}" type="presParOf" srcId="{C18E3A37-09C8-4F8E-826F-54D79FE77A06}" destId="{9201D89B-710B-4E97-9367-20B82A33917F}" srcOrd="1" destOrd="0" presId="urn:microsoft.com/office/officeart/2005/8/layout/list1"/>
    <dgm:cxn modelId="{76A1E700-6633-47D1-A5F2-EB9318E1892C}" type="presParOf" srcId="{D1BDD8F3-2F55-4231-BD48-BCF107D7983F}" destId="{93967883-59F9-48D2-BA18-20E30DBC958E}" srcOrd="1" destOrd="0" presId="urn:microsoft.com/office/officeart/2005/8/layout/list1"/>
    <dgm:cxn modelId="{D4FE14BC-0F08-46F8-8076-D0AB710960C7}" type="presParOf" srcId="{D1BDD8F3-2F55-4231-BD48-BCF107D7983F}" destId="{BBF744F2-9490-4502-8E3F-2E20D14EFE92}" srcOrd="2" destOrd="0" presId="urn:microsoft.com/office/officeart/2005/8/layout/list1"/>
    <dgm:cxn modelId="{3B9BC10F-A24F-4518-A8DE-8F61644CDFF4}" type="presParOf" srcId="{D1BDD8F3-2F55-4231-BD48-BCF107D7983F}" destId="{A49D1F65-605C-4828-A1A6-2C13BE327915}" srcOrd="3" destOrd="0" presId="urn:microsoft.com/office/officeart/2005/8/layout/list1"/>
    <dgm:cxn modelId="{8F9E6A34-C17F-4C44-B337-DAC65B16DE2F}" type="presParOf" srcId="{D1BDD8F3-2F55-4231-BD48-BCF107D7983F}" destId="{5868A111-47F8-4CF5-A06A-9F8D5054F0BE}" srcOrd="4" destOrd="0" presId="urn:microsoft.com/office/officeart/2005/8/layout/list1"/>
    <dgm:cxn modelId="{0AFDEDBF-634B-4C22-BEC5-648C5459639F}" type="presParOf" srcId="{5868A111-47F8-4CF5-A06A-9F8D5054F0BE}" destId="{01EB17A0-7D98-4457-8015-B618148ECFC8}" srcOrd="0" destOrd="0" presId="urn:microsoft.com/office/officeart/2005/8/layout/list1"/>
    <dgm:cxn modelId="{FECB4EC2-8F43-46B9-82FD-33B1DFDC420E}" type="presParOf" srcId="{5868A111-47F8-4CF5-A06A-9F8D5054F0BE}" destId="{2BCB2B3B-8496-48D8-9BA0-F9955F16BCAD}" srcOrd="1" destOrd="0" presId="urn:microsoft.com/office/officeart/2005/8/layout/list1"/>
    <dgm:cxn modelId="{1C4F64E9-99AC-4987-BCD7-BE715D9EF82C}" type="presParOf" srcId="{D1BDD8F3-2F55-4231-BD48-BCF107D7983F}" destId="{811A37ED-91AC-4148-8393-7B36495C020C}" srcOrd="5" destOrd="0" presId="urn:microsoft.com/office/officeart/2005/8/layout/list1"/>
    <dgm:cxn modelId="{E8726394-7B37-4B9B-8946-B55B6244939A}" type="presParOf" srcId="{D1BDD8F3-2F55-4231-BD48-BCF107D7983F}" destId="{F4950ACF-D2ED-4FC1-8AAC-370AC90403A9}" srcOrd="6" destOrd="0" presId="urn:microsoft.com/office/officeart/2005/8/layout/list1"/>
    <dgm:cxn modelId="{D660BFEE-AE7A-4B47-A9DD-2E4ECF0169F5}" type="presParOf" srcId="{D1BDD8F3-2F55-4231-BD48-BCF107D7983F}" destId="{83A39A99-7E80-4A3C-97FE-045651052E40}" srcOrd="7" destOrd="0" presId="urn:microsoft.com/office/officeart/2005/8/layout/list1"/>
    <dgm:cxn modelId="{8F4FD0C9-0760-4E1C-AEAC-5FD68E8E1590}" type="presParOf" srcId="{D1BDD8F3-2F55-4231-BD48-BCF107D7983F}" destId="{E8E23791-4255-4E6F-8C16-AFE7F0DCCE2C}" srcOrd="8" destOrd="0" presId="urn:microsoft.com/office/officeart/2005/8/layout/list1"/>
    <dgm:cxn modelId="{8851B4F7-4600-46EB-AA7D-8E07E6E3757B}" type="presParOf" srcId="{E8E23791-4255-4E6F-8C16-AFE7F0DCCE2C}" destId="{3114ABF0-23DD-49AA-92DA-478549F78F5F}" srcOrd="0" destOrd="0" presId="urn:microsoft.com/office/officeart/2005/8/layout/list1"/>
    <dgm:cxn modelId="{9E2C2219-A5A2-4C14-8232-F9B61BDD9810}" type="presParOf" srcId="{E8E23791-4255-4E6F-8C16-AFE7F0DCCE2C}" destId="{154F9B03-E22C-4807-B74B-FBD8F53A0BAB}" srcOrd="1" destOrd="0" presId="urn:microsoft.com/office/officeart/2005/8/layout/list1"/>
    <dgm:cxn modelId="{D97058A1-E072-4A30-8424-6D166C906361}" type="presParOf" srcId="{D1BDD8F3-2F55-4231-BD48-BCF107D7983F}" destId="{D2BC057F-45C7-4917-ABBD-DB813992237E}" srcOrd="9" destOrd="0" presId="urn:microsoft.com/office/officeart/2005/8/layout/list1"/>
    <dgm:cxn modelId="{0DD3E3F7-36DC-4A30-8F37-B9992C7BCA45}" type="presParOf" srcId="{D1BDD8F3-2F55-4231-BD48-BCF107D7983F}" destId="{5C59AF75-0127-4F06-89D5-1C3386DA6514}" srcOrd="10" destOrd="0" presId="urn:microsoft.com/office/officeart/2005/8/layout/list1"/>
    <dgm:cxn modelId="{8CC97C9C-847B-4935-9785-12F7FEB89E62}" type="presParOf" srcId="{D1BDD8F3-2F55-4231-BD48-BCF107D7983F}" destId="{A0980442-AD93-4FC8-A326-B84F042B96C2}" srcOrd="11" destOrd="0" presId="urn:microsoft.com/office/officeart/2005/8/layout/list1"/>
    <dgm:cxn modelId="{A2844C94-3C6F-43C1-8E16-EA235BE3FB8D}" type="presParOf" srcId="{D1BDD8F3-2F55-4231-BD48-BCF107D7983F}" destId="{66E94AFF-2105-43C0-B6C0-D7387F873EF1}" srcOrd="12" destOrd="0" presId="urn:microsoft.com/office/officeart/2005/8/layout/list1"/>
    <dgm:cxn modelId="{4A250F7A-1A61-4168-834A-8A49743D1B9D}" type="presParOf" srcId="{66E94AFF-2105-43C0-B6C0-D7387F873EF1}" destId="{883E7A4C-D623-458C-8C03-9DF1907A291B}" srcOrd="0" destOrd="0" presId="urn:microsoft.com/office/officeart/2005/8/layout/list1"/>
    <dgm:cxn modelId="{DB1CFB53-E0B7-4A44-960B-1C3C5EB280A3}" type="presParOf" srcId="{66E94AFF-2105-43C0-B6C0-D7387F873EF1}" destId="{4515DD32-5C8E-461D-B018-0B3DF54597FC}" srcOrd="1" destOrd="0" presId="urn:microsoft.com/office/officeart/2005/8/layout/list1"/>
    <dgm:cxn modelId="{DF56CE50-5B87-4020-9348-8254FD496F1F}" type="presParOf" srcId="{D1BDD8F3-2F55-4231-BD48-BCF107D7983F}" destId="{C4FF4D08-117D-4817-845A-95C0AFCF24E1}" srcOrd="13" destOrd="0" presId="urn:microsoft.com/office/officeart/2005/8/layout/list1"/>
    <dgm:cxn modelId="{E88D749D-6E73-42F4-A77C-833056349C1B}" type="presParOf" srcId="{D1BDD8F3-2F55-4231-BD48-BCF107D7983F}" destId="{6812A421-08DF-4F46-B7B6-DF0AD6F2E702}" srcOrd="14" destOrd="0" presId="urn:microsoft.com/office/officeart/2005/8/layout/list1"/>
    <dgm:cxn modelId="{5A0E3D43-134D-4EEF-8429-1CA144E9A808}" type="presParOf" srcId="{D1BDD8F3-2F55-4231-BD48-BCF107D7983F}" destId="{62468782-E77A-48B5-BAEB-056B463D5EA5}" srcOrd="15" destOrd="0" presId="urn:microsoft.com/office/officeart/2005/8/layout/list1"/>
    <dgm:cxn modelId="{24D61030-5857-440C-AB01-14361A96A9B7}" type="presParOf" srcId="{D1BDD8F3-2F55-4231-BD48-BCF107D7983F}" destId="{AA8261AC-F464-471B-819F-3809EF8FA0F1}" srcOrd="16" destOrd="0" presId="urn:microsoft.com/office/officeart/2005/8/layout/list1"/>
    <dgm:cxn modelId="{D6EDA0B7-8573-490B-9663-6EB2D469C864}" type="presParOf" srcId="{AA8261AC-F464-471B-819F-3809EF8FA0F1}" destId="{D315BD1B-2C52-41BF-86B1-088E5BD36BB5}" srcOrd="0" destOrd="0" presId="urn:microsoft.com/office/officeart/2005/8/layout/list1"/>
    <dgm:cxn modelId="{3324D636-D057-4FF0-A0D6-164EA0E056AD}" type="presParOf" srcId="{AA8261AC-F464-471B-819F-3809EF8FA0F1}" destId="{FFE79381-5130-46A0-935F-87748231FB61}" srcOrd="1" destOrd="0" presId="urn:microsoft.com/office/officeart/2005/8/layout/list1"/>
    <dgm:cxn modelId="{76EE3D63-DA24-4A56-BA0A-5149A17373B6}" type="presParOf" srcId="{D1BDD8F3-2F55-4231-BD48-BCF107D7983F}" destId="{0BE3F0F9-0285-4B8A-84BB-07EAC762FF7D}" srcOrd="17" destOrd="0" presId="urn:microsoft.com/office/officeart/2005/8/layout/list1"/>
    <dgm:cxn modelId="{CC0D49C6-A8EA-40AA-B218-5DD2C0E7FCE7}" type="presParOf" srcId="{D1BDD8F3-2F55-4231-BD48-BCF107D7983F}" destId="{A0E05AF8-8CD0-4180-8529-11A560ED0A9A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42EBFE2-A2B4-4663-BD38-D1FC296DD522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F4905E54-55B3-4FCD-8664-7A7F3F1B12FC}">
      <dgm:prSet phldrT="[Текст]" custT="1"/>
      <dgm:spPr>
        <a:ln>
          <a:solidFill>
            <a:srgbClr val="9A0000"/>
          </a:solidFill>
        </a:ln>
      </dgm:spPr>
      <dgm:t>
        <a:bodyPr/>
        <a:lstStyle/>
        <a:p>
          <a:r>
            <a:rPr lang="ru-RU" sz="1800" b="1" dirty="0" smtClean="0">
              <a:solidFill>
                <a:srgbClr val="9A0000"/>
              </a:solidFill>
              <a:latin typeface="Arial" panose="020B0604020202020204" pitchFamily="34" charset="0"/>
              <a:cs typeface="Arial" panose="020B0604020202020204" pitchFamily="34" charset="0"/>
            </a:rPr>
            <a:t>Защита прав потребителей                                      в судебном порядке </a:t>
          </a:r>
          <a:endParaRPr lang="ru-RU" sz="1800" b="1" dirty="0">
            <a:solidFill>
              <a:srgbClr val="9A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60DC71B-DB6F-481F-AF4A-D53F3E240C82}" type="parTrans" cxnId="{BF82242C-2D84-4D8C-B8E1-243B49F4D32B}">
      <dgm:prSet/>
      <dgm:spPr/>
      <dgm:t>
        <a:bodyPr/>
        <a:lstStyle/>
        <a:p>
          <a:endParaRPr lang="ru-RU"/>
        </a:p>
      </dgm:t>
    </dgm:pt>
    <dgm:pt modelId="{8D5EE6C1-021A-48DB-9AED-D45C246231DD}" type="sibTrans" cxnId="{BF82242C-2D84-4D8C-B8E1-243B49F4D32B}">
      <dgm:prSet/>
      <dgm:spPr/>
      <dgm:t>
        <a:bodyPr/>
        <a:lstStyle/>
        <a:p>
          <a:endParaRPr lang="ru-RU"/>
        </a:p>
      </dgm:t>
    </dgm:pt>
    <dgm:pt modelId="{DAF42F1D-3614-4789-847B-3F5E83E32BE7}">
      <dgm:prSet phldrT="[Текст]" custT="1"/>
      <dgm:spPr>
        <a:ln>
          <a:solidFill>
            <a:srgbClr val="9A0000"/>
          </a:solidFill>
        </a:ln>
      </dgm:spPr>
      <dgm:t>
        <a:bodyPr/>
        <a:lstStyle/>
        <a:p>
          <a:r>
            <a:rPr lang="ru-RU" sz="1800" b="1" dirty="0" smtClean="0">
              <a:solidFill>
                <a:srgbClr val="9A0000"/>
              </a:solidFill>
              <a:latin typeface="Arial" panose="020B0604020202020204" pitchFamily="34" charset="0"/>
              <a:cs typeface="Arial" panose="020B0604020202020204" pitchFamily="34" charset="0"/>
            </a:rPr>
            <a:t>Проведение процедуры медиации, досудебного урегулирования споров </a:t>
          </a:r>
          <a:endParaRPr lang="ru-RU" sz="1800" b="1" dirty="0">
            <a:solidFill>
              <a:srgbClr val="9A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6B96775-0B30-49BB-9CF8-4270B7989644}" type="parTrans" cxnId="{12561229-A1A9-494B-9FDE-3D7008F354D0}">
      <dgm:prSet/>
      <dgm:spPr/>
      <dgm:t>
        <a:bodyPr/>
        <a:lstStyle/>
        <a:p>
          <a:endParaRPr lang="ru-RU"/>
        </a:p>
      </dgm:t>
    </dgm:pt>
    <dgm:pt modelId="{FF1F8CC4-A020-4735-A5C3-EE6DC29C96DF}" type="sibTrans" cxnId="{12561229-A1A9-494B-9FDE-3D7008F354D0}">
      <dgm:prSet/>
      <dgm:spPr/>
      <dgm:t>
        <a:bodyPr/>
        <a:lstStyle/>
        <a:p>
          <a:endParaRPr lang="ru-RU"/>
        </a:p>
      </dgm:t>
    </dgm:pt>
    <dgm:pt modelId="{B96B0ED8-3969-4B88-A466-57DCA864DF92}">
      <dgm:prSet phldrT="[Текст]" custT="1"/>
      <dgm:spPr>
        <a:ln>
          <a:solidFill>
            <a:srgbClr val="9A0000"/>
          </a:solidFill>
        </a:ln>
      </dgm:spPr>
      <dgm:t>
        <a:bodyPr/>
        <a:lstStyle/>
        <a:p>
          <a:r>
            <a:rPr lang="ru-RU" sz="1800" b="1" dirty="0" smtClean="0">
              <a:solidFill>
                <a:srgbClr val="9A0000"/>
              </a:solidFill>
              <a:latin typeface="Arial" panose="020B0604020202020204" pitchFamily="34" charset="0"/>
              <a:cs typeface="Arial" panose="020B0604020202020204" pitchFamily="34" charset="0"/>
            </a:rPr>
            <a:t>Увеличение количества бесплатной информационно-консультационной помощи населению</a:t>
          </a:r>
          <a:endParaRPr lang="ru-RU" sz="1800" b="1" dirty="0">
            <a:solidFill>
              <a:srgbClr val="9A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4773C37-75D9-418B-85DF-D1064924199B}" type="parTrans" cxnId="{448724AE-2DEF-475E-B0DA-22AB0871DC2D}">
      <dgm:prSet/>
      <dgm:spPr/>
      <dgm:t>
        <a:bodyPr/>
        <a:lstStyle/>
        <a:p>
          <a:endParaRPr lang="ru-RU"/>
        </a:p>
      </dgm:t>
    </dgm:pt>
    <dgm:pt modelId="{CF37AFA0-7DEC-4F74-A9E5-8A760B6180D4}" type="sibTrans" cxnId="{448724AE-2DEF-475E-B0DA-22AB0871DC2D}">
      <dgm:prSet/>
      <dgm:spPr/>
      <dgm:t>
        <a:bodyPr/>
        <a:lstStyle/>
        <a:p>
          <a:endParaRPr lang="ru-RU"/>
        </a:p>
      </dgm:t>
    </dgm:pt>
    <dgm:pt modelId="{CEAD5094-0258-4838-9754-FFA8694B548F}" type="pres">
      <dgm:prSet presAssocID="{142EBFE2-A2B4-4663-BD38-D1FC296DD522}" presName="compositeShape" presStyleCnt="0">
        <dgm:presLayoutVars>
          <dgm:dir/>
          <dgm:resizeHandles/>
        </dgm:presLayoutVars>
      </dgm:prSet>
      <dgm:spPr/>
    </dgm:pt>
    <dgm:pt modelId="{AB6BFC3D-EBCF-42AF-871A-99C495547F47}" type="pres">
      <dgm:prSet presAssocID="{142EBFE2-A2B4-4663-BD38-D1FC296DD522}" presName="pyramid" presStyleLbl="node1" presStyleIdx="0" presStyleCnt="1"/>
      <dgm:spPr>
        <a:solidFill>
          <a:srgbClr val="7F2F2D"/>
        </a:solidFill>
      </dgm:spPr>
    </dgm:pt>
    <dgm:pt modelId="{A4B1D648-3965-47B9-A6E7-542A67212E35}" type="pres">
      <dgm:prSet presAssocID="{142EBFE2-A2B4-4663-BD38-D1FC296DD522}" presName="theList" presStyleCnt="0"/>
      <dgm:spPr/>
    </dgm:pt>
    <dgm:pt modelId="{B6D11D3E-3E71-4B71-92F7-DD3EAAAD57BD}" type="pres">
      <dgm:prSet presAssocID="{F4905E54-55B3-4FCD-8664-7A7F3F1B12FC}" presName="aNode" presStyleLbl="fgAcc1" presStyleIdx="0" presStyleCnt="3" custScaleX="16768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471FE6-59B2-4364-8653-64D549FB936E}" type="pres">
      <dgm:prSet presAssocID="{F4905E54-55B3-4FCD-8664-7A7F3F1B12FC}" presName="aSpace" presStyleCnt="0"/>
      <dgm:spPr/>
    </dgm:pt>
    <dgm:pt modelId="{B98D0FF4-C891-4B89-B27B-3ECE3B8A89E2}" type="pres">
      <dgm:prSet presAssocID="{DAF42F1D-3614-4789-847B-3F5E83E32BE7}" presName="aNode" presStyleLbl="fgAcc1" presStyleIdx="1" presStyleCnt="3" custScaleX="1651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97F278F-9CD3-46E4-AAA0-28AD0F88ABF2}" type="pres">
      <dgm:prSet presAssocID="{DAF42F1D-3614-4789-847B-3F5E83E32BE7}" presName="aSpace" presStyleCnt="0"/>
      <dgm:spPr/>
    </dgm:pt>
    <dgm:pt modelId="{1D53A914-16F0-4EBC-8F40-AE5A81372487}" type="pres">
      <dgm:prSet presAssocID="{B96B0ED8-3969-4B88-A466-57DCA864DF92}" presName="aNode" presStyleLbl="fgAcc1" presStyleIdx="2" presStyleCnt="3" custScaleX="16448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CA58CE-2F5A-47C6-9778-1C39889274C0}" type="pres">
      <dgm:prSet presAssocID="{B96B0ED8-3969-4B88-A466-57DCA864DF92}" presName="aSpace" presStyleCnt="0"/>
      <dgm:spPr/>
    </dgm:pt>
  </dgm:ptLst>
  <dgm:cxnLst>
    <dgm:cxn modelId="{97006CF7-2742-484D-BEC7-6A675033C673}" type="presOf" srcId="{142EBFE2-A2B4-4663-BD38-D1FC296DD522}" destId="{CEAD5094-0258-4838-9754-FFA8694B548F}" srcOrd="0" destOrd="0" presId="urn:microsoft.com/office/officeart/2005/8/layout/pyramid2"/>
    <dgm:cxn modelId="{448724AE-2DEF-475E-B0DA-22AB0871DC2D}" srcId="{142EBFE2-A2B4-4663-BD38-D1FC296DD522}" destId="{B96B0ED8-3969-4B88-A466-57DCA864DF92}" srcOrd="2" destOrd="0" parTransId="{C4773C37-75D9-418B-85DF-D1064924199B}" sibTransId="{CF37AFA0-7DEC-4F74-A9E5-8A760B6180D4}"/>
    <dgm:cxn modelId="{BF82242C-2D84-4D8C-B8E1-243B49F4D32B}" srcId="{142EBFE2-A2B4-4663-BD38-D1FC296DD522}" destId="{F4905E54-55B3-4FCD-8664-7A7F3F1B12FC}" srcOrd="0" destOrd="0" parTransId="{E60DC71B-DB6F-481F-AF4A-D53F3E240C82}" sibTransId="{8D5EE6C1-021A-48DB-9AED-D45C246231DD}"/>
    <dgm:cxn modelId="{DDA26E07-65E1-4E2B-8C6F-6BF77FC65D76}" type="presOf" srcId="{B96B0ED8-3969-4B88-A466-57DCA864DF92}" destId="{1D53A914-16F0-4EBC-8F40-AE5A81372487}" srcOrd="0" destOrd="0" presId="urn:microsoft.com/office/officeart/2005/8/layout/pyramid2"/>
    <dgm:cxn modelId="{D3B55A61-E64E-4EAA-80A2-9D4A72224F70}" type="presOf" srcId="{DAF42F1D-3614-4789-847B-3F5E83E32BE7}" destId="{B98D0FF4-C891-4B89-B27B-3ECE3B8A89E2}" srcOrd="0" destOrd="0" presId="urn:microsoft.com/office/officeart/2005/8/layout/pyramid2"/>
    <dgm:cxn modelId="{03514307-8A43-46FF-A87E-0B3F0C5B05FF}" type="presOf" srcId="{F4905E54-55B3-4FCD-8664-7A7F3F1B12FC}" destId="{B6D11D3E-3E71-4B71-92F7-DD3EAAAD57BD}" srcOrd="0" destOrd="0" presId="urn:microsoft.com/office/officeart/2005/8/layout/pyramid2"/>
    <dgm:cxn modelId="{12561229-A1A9-494B-9FDE-3D7008F354D0}" srcId="{142EBFE2-A2B4-4663-BD38-D1FC296DD522}" destId="{DAF42F1D-3614-4789-847B-3F5E83E32BE7}" srcOrd="1" destOrd="0" parTransId="{46B96775-0B30-49BB-9CF8-4270B7989644}" sibTransId="{FF1F8CC4-A020-4735-A5C3-EE6DC29C96DF}"/>
    <dgm:cxn modelId="{B9F1EDEA-AAB5-4E31-9EC4-FF0327B5B2A9}" type="presParOf" srcId="{CEAD5094-0258-4838-9754-FFA8694B548F}" destId="{AB6BFC3D-EBCF-42AF-871A-99C495547F47}" srcOrd="0" destOrd="0" presId="urn:microsoft.com/office/officeart/2005/8/layout/pyramid2"/>
    <dgm:cxn modelId="{C28EF958-FD67-4459-99CE-EA63AA4FFEC2}" type="presParOf" srcId="{CEAD5094-0258-4838-9754-FFA8694B548F}" destId="{A4B1D648-3965-47B9-A6E7-542A67212E35}" srcOrd="1" destOrd="0" presId="urn:microsoft.com/office/officeart/2005/8/layout/pyramid2"/>
    <dgm:cxn modelId="{D1402F3B-BCDA-4844-8E9B-DDF9DE33BCC7}" type="presParOf" srcId="{A4B1D648-3965-47B9-A6E7-542A67212E35}" destId="{B6D11D3E-3E71-4B71-92F7-DD3EAAAD57BD}" srcOrd="0" destOrd="0" presId="urn:microsoft.com/office/officeart/2005/8/layout/pyramid2"/>
    <dgm:cxn modelId="{9F6A66EB-8F19-4366-B532-504E037D207B}" type="presParOf" srcId="{A4B1D648-3965-47B9-A6E7-542A67212E35}" destId="{D7471FE6-59B2-4364-8653-64D549FB936E}" srcOrd="1" destOrd="0" presId="urn:microsoft.com/office/officeart/2005/8/layout/pyramid2"/>
    <dgm:cxn modelId="{AA2771FC-D921-4565-8CD4-D08577A8FD2B}" type="presParOf" srcId="{A4B1D648-3965-47B9-A6E7-542A67212E35}" destId="{B98D0FF4-C891-4B89-B27B-3ECE3B8A89E2}" srcOrd="2" destOrd="0" presId="urn:microsoft.com/office/officeart/2005/8/layout/pyramid2"/>
    <dgm:cxn modelId="{24DB31F1-144C-4322-87E8-3587E1BA1EC2}" type="presParOf" srcId="{A4B1D648-3965-47B9-A6E7-542A67212E35}" destId="{597F278F-9CD3-46E4-AAA0-28AD0F88ABF2}" srcOrd="3" destOrd="0" presId="urn:microsoft.com/office/officeart/2005/8/layout/pyramid2"/>
    <dgm:cxn modelId="{07D3CF6F-CB69-4A7C-B55C-BD00A5F373AD}" type="presParOf" srcId="{A4B1D648-3965-47B9-A6E7-542A67212E35}" destId="{1D53A914-16F0-4EBC-8F40-AE5A81372487}" srcOrd="4" destOrd="0" presId="urn:microsoft.com/office/officeart/2005/8/layout/pyramid2"/>
    <dgm:cxn modelId="{7F9E1168-00EC-4E89-A3E2-C8AEE74E77CD}" type="presParOf" srcId="{A4B1D648-3965-47B9-A6E7-542A67212E35}" destId="{CFCA58CE-2F5A-47C6-9778-1C39889274C0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4A8C3B-D535-42ED-9BE6-F7CBC744DB84}">
      <dsp:nvSpPr>
        <dsp:cNvPr id="0" name=""/>
        <dsp:cNvSpPr/>
      </dsp:nvSpPr>
      <dsp:spPr>
        <a:xfrm rot="5400000">
          <a:off x="-236751" y="239122"/>
          <a:ext cx="1578342" cy="1104839"/>
        </a:xfrm>
        <a:prstGeom prst="chevron">
          <a:avLst/>
        </a:prstGeom>
        <a:solidFill>
          <a:srgbClr val="7F2F2D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b="1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ctr" defTabSz="800100">
            <a:lnSpc>
              <a:spcPts val="1400"/>
            </a:lnSpc>
            <a:spcBef>
              <a:spcPct val="0"/>
            </a:spcBef>
            <a:spcAft>
              <a:spcPct val="35000"/>
            </a:spcAft>
          </a:pPr>
          <a:endParaRPr lang="ru-RU" sz="1800" b="1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ctr" defTabSz="800100">
            <a:lnSpc>
              <a:spcPts val="14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пункт </a:t>
          </a:r>
        </a:p>
        <a:p>
          <a:pPr lvl="0" algn="ctr" defTabSz="800100">
            <a:lnSpc>
              <a:spcPts val="14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а</a:t>
          </a:r>
          <a:endParaRPr lang="ru-RU" sz="18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1" y="554791"/>
        <a:ext cx="1104839" cy="473503"/>
      </dsp:txXfrm>
    </dsp:sp>
    <dsp:sp modelId="{02C4405C-3D66-46E4-B789-5FBB78BF6E04}">
      <dsp:nvSpPr>
        <dsp:cNvPr id="0" name=""/>
        <dsp:cNvSpPr/>
      </dsp:nvSpPr>
      <dsp:spPr>
        <a:xfrm rot="5400000">
          <a:off x="4249238" y="-3123726"/>
          <a:ext cx="1026462" cy="731526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solidFill>
            <a:srgbClr val="9A0000"/>
          </a:solidFill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ctr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kern="1200" dirty="0" smtClean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ОБРАЗОВАТЬ ПРИ ВЫСШЕМ ДОЛЖНОСТНОМ ЛИЦЕ СУБЪЕКТА РФ КООРДИНАЦИОННО – СОВЕЩАТЕЛЬНЫЙ ОРГАН</a:t>
          </a:r>
          <a:endParaRPr lang="ru-RU" sz="2000" b="1" kern="1200" dirty="0">
            <a:solidFill>
              <a:schemeClr val="bg2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1104839" y="70781"/>
        <a:ext cx="7265152" cy="926246"/>
      </dsp:txXfrm>
    </dsp:sp>
    <dsp:sp modelId="{270B64FA-8FC2-4F7E-9353-F44F26A17135}">
      <dsp:nvSpPr>
        <dsp:cNvPr id="0" name=""/>
        <dsp:cNvSpPr/>
      </dsp:nvSpPr>
      <dsp:spPr>
        <a:xfrm rot="5400000">
          <a:off x="-236751" y="1856438"/>
          <a:ext cx="1578342" cy="1104839"/>
        </a:xfrm>
        <a:prstGeom prst="chevron">
          <a:avLst/>
        </a:prstGeom>
        <a:solidFill>
          <a:srgbClr val="7F2F2D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b="1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b="1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ctr" defTabSz="4000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пункт </a:t>
          </a:r>
        </a:p>
        <a:p>
          <a:pPr lvl="0" algn="ctr" defTabSz="4000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б</a:t>
          </a:r>
          <a:endParaRPr lang="ru-RU" sz="18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1" y="2172107"/>
        <a:ext cx="1104839" cy="473503"/>
      </dsp:txXfrm>
    </dsp:sp>
    <dsp:sp modelId="{A0CA9271-D4F7-42F2-BFBD-BF02A60F61BF}">
      <dsp:nvSpPr>
        <dsp:cNvPr id="0" name=""/>
        <dsp:cNvSpPr/>
      </dsp:nvSpPr>
      <dsp:spPr>
        <a:xfrm rot="5400000">
          <a:off x="3946353" y="-1524981"/>
          <a:ext cx="1632232" cy="731526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solidFill>
            <a:srgbClr val="9A0000"/>
          </a:solidFill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000" b="1" kern="1200" dirty="0">
            <a:solidFill>
              <a:schemeClr val="bg2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marL="228600" lvl="1" indent="-228600" algn="ctr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kern="1200" dirty="0" smtClean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РАЗРАБОТАТЬ, С УЧЕТОМ МЕТОДИЧЕСКИХ РЕКОМЕНДАЦИЙ ДЛЯ СУБЪЕКТОВ РФ, РЕГИОНАЛЬНУЮ ПРОГРАММУ, ПРЕДУСМАТРИВАЮЩУЮ РЕАЛИЗАЦИЮ ПОТРЕБИТЕЛЯМИ СВОИХ ПРАВ </a:t>
          </a:r>
          <a:endParaRPr lang="ru-RU" sz="2000" b="1" kern="1200" dirty="0">
            <a:solidFill>
              <a:schemeClr val="bg2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1104840" y="1396211"/>
        <a:ext cx="7235581" cy="147287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F744F2-9490-4502-8E3F-2E20D14EFE92}">
      <dsp:nvSpPr>
        <dsp:cNvPr id="0" name=""/>
        <dsp:cNvSpPr/>
      </dsp:nvSpPr>
      <dsp:spPr>
        <a:xfrm>
          <a:off x="0" y="331776"/>
          <a:ext cx="5267326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C8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201D89B-710B-4E97-9367-20B82A33917F}">
      <dsp:nvSpPr>
        <dsp:cNvPr id="0" name=""/>
        <dsp:cNvSpPr/>
      </dsp:nvSpPr>
      <dsp:spPr>
        <a:xfrm>
          <a:off x="220745" y="64514"/>
          <a:ext cx="4828294" cy="549825"/>
        </a:xfrm>
        <a:prstGeom prst="roundRect">
          <a:avLst/>
        </a:prstGeom>
        <a:solidFill>
          <a:srgbClr val="7F2F2D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365" tIns="0" rIns="139365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Органы исполнительной власти Новгородской области  </a:t>
          </a:r>
          <a:endParaRPr lang="ru-RU" sz="1800" b="1" kern="1200" dirty="0"/>
        </a:p>
      </dsp:txBody>
      <dsp:txXfrm>
        <a:off x="247585" y="91354"/>
        <a:ext cx="4774614" cy="496145"/>
      </dsp:txXfrm>
    </dsp:sp>
    <dsp:sp modelId="{F4950ACF-D2ED-4FC1-8AAC-370AC90403A9}">
      <dsp:nvSpPr>
        <dsp:cNvPr id="0" name=""/>
        <dsp:cNvSpPr/>
      </dsp:nvSpPr>
      <dsp:spPr>
        <a:xfrm>
          <a:off x="0" y="1128955"/>
          <a:ext cx="5267326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C8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BCB2B3B-8496-48D8-9BA0-F9955F16BCAD}">
      <dsp:nvSpPr>
        <dsp:cNvPr id="0" name=""/>
        <dsp:cNvSpPr/>
      </dsp:nvSpPr>
      <dsp:spPr>
        <a:xfrm>
          <a:off x="263366" y="878035"/>
          <a:ext cx="4755989" cy="501840"/>
        </a:xfrm>
        <a:prstGeom prst="roundRect">
          <a:avLst/>
        </a:prstGeom>
        <a:solidFill>
          <a:srgbClr val="7F2F2D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365" tIns="0" rIns="139365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Органы местного самоуправления Новгородской области </a:t>
          </a:r>
          <a:endParaRPr lang="ru-RU" sz="1800" b="1" kern="1200" dirty="0"/>
        </a:p>
      </dsp:txBody>
      <dsp:txXfrm>
        <a:off x="287864" y="902533"/>
        <a:ext cx="4706993" cy="452844"/>
      </dsp:txXfrm>
    </dsp:sp>
    <dsp:sp modelId="{5C59AF75-0127-4F06-89D5-1C3386DA6514}">
      <dsp:nvSpPr>
        <dsp:cNvPr id="0" name=""/>
        <dsp:cNvSpPr/>
      </dsp:nvSpPr>
      <dsp:spPr>
        <a:xfrm>
          <a:off x="0" y="1900075"/>
          <a:ext cx="5267326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C8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4F9B03-E22C-4807-B74B-FBD8F53A0BAB}">
      <dsp:nvSpPr>
        <dsp:cNvPr id="0" name=""/>
        <dsp:cNvSpPr/>
      </dsp:nvSpPr>
      <dsp:spPr>
        <a:xfrm>
          <a:off x="291749" y="1625448"/>
          <a:ext cx="4705586" cy="501840"/>
        </a:xfrm>
        <a:prstGeom prst="roundRect">
          <a:avLst/>
        </a:prstGeom>
        <a:solidFill>
          <a:srgbClr val="7F2F2D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365" tIns="0" rIns="139365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Управление Роспотребнадзора                                по Новгородской области</a:t>
          </a:r>
          <a:endParaRPr lang="ru-RU" sz="1800" b="1" kern="1200" dirty="0"/>
        </a:p>
      </dsp:txBody>
      <dsp:txXfrm>
        <a:off x="316247" y="1649946"/>
        <a:ext cx="4656590" cy="452844"/>
      </dsp:txXfrm>
    </dsp:sp>
    <dsp:sp modelId="{6812A421-08DF-4F46-B7B6-DF0AD6F2E702}">
      <dsp:nvSpPr>
        <dsp:cNvPr id="0" name=""/>
        <dsp:cNvSpPr/>
      </dsp:nvSpPr>
      <dsp:spPr>
        <a:xfrm>
          <a:off x="0" y="2671195"/>
          <a:ext cx="5267326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C8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15DD32-5C8E-461D-B018-0B3DF54597FC}">
      <dsp:nvSpPr>
        <dsp:cNvPr id="0" name=""/>
        <dsp:cNvSpPr/>
      </dsp:nvSpPr>
      <dsp:spPr>
        <a:xfrm>
          <a:off x="296168" y="2444493"/>
          <a:ext cx="4707319" cy="501840"/>
        </a:xfrm>
        <a:prstGeom prst="roundRect">
          <a:avLst/>
        </a:prstGeom>
        <a:solidFill>
          <a:srgbClr val="7F2F2D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365" tIns="0" rIns="139365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/>
            <a:t>Органы прокуратуры</a:t>
          </a:r>
          <a:endParaRPr lang="ru-RU" sz="1700" b="1" kern="1200" dirty="0"/>
        </a:p>
      </dsp:txBody>
      <dsp:txXfrm>
        <a:off x="320666" y="2468991"/>
        <a:ext cx="4658323" cy="452844"/>
      </dsp:txXfrm>
    </dsp:sp>
    <dsp:sp modelId="{A0E05AF8-8CD0-4180-8529-11A560ED0A9A}">
      <dsp:nvSpPr>
        <dsp:cNvPr id="0" name=""/>
        <dsp:cNvSpPr/>
      </dsp:nvSpPr>
      <dsp:spPr>
        <a:xfrm>
          <a:off x="0" y="3754795"/>
          <a:ext cx="5267326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C8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E79381-5130-46A0-935F-87748231FB61}">
      <dsp:nvSpPr>
        <dsp:cNvPr id="0" name=""/>
        <dsp:cNvSpPr/>
      </dsp:nvSpPr>
      <dsp:spPr>
        <a:xfrm>
          <a:off x="286355" y="3138646"/>
          <a:ext cx="4764248" cy="814320"/>
        </a:xfrm>
        <a:prstGeom prst="roundRect">
          <a:avLst/>
        </a:prstGeom>
        <a:solidFill>
          <a:srgbClr val="7F2F2D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365" tIns="0" rIns="139365" bIns="0" numCol="1" spcCol="1270" anchor="ctr" anchorCtr="0">
          <a:noAutofit/>
        </a:bodyPr>
        <a:lstStyle/>
        <a:p>
          <a:pPr lvl="0" algn="ctr" defTabSz="800100">
            <a:lnSpc>
              <a:spcPct val="5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Судебная система</a:t>
          </a:r>
        </a:p>
        <a:p>
          <a:pPr lvl="0" algn="ctr" defTabSz="800100">
            <a:lnSpc>
              <a:spcPct val="5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мировые суды /районные суды</a:t>
          </a:r>
          <a:endParaRPr lang="ru-RU" sz="1800" b="1" kern="1200" dirty="0"/>
        </a:p>
      </dsp:txBody>
      <dsp:txXfrm>
        <a:off x="326107" y="3178398"/>
        <a:ext cx="4684744" cy="73481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6BFC3D-EBCF-42AF-871A-99C495547F47}">
      <dsp:nvSpPr>
        <dsp:cNvPr id="0" name=""/>
        <dsp:cNvSpPr/>
      </dsp:nvSpPr>
      <dsp:spPr>
        <a:xfrm>
          <a:off x="44705" y="0"/>
          <a:ext cx="4335800" cy="4335800"/>
        </a:xfrm>
        <a:prstGeom prst="triangle">
          <a:avLst/>
        </a:prstGeom>
        <a:solidFill>
          <a:srgbClr val="7F2F2D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D11D3E-3E71-4B71-92F7-DD3EAAAD57BD}">
      <dsp:nvSpPr>
        <dsp:cNvPr id="0" name=""/>
        <dsp:cNvSpPr/>
      </dsp:nvSpPr>
      <dsp:spPr>
        <a:xfrm>
          <a:off x="1258860" y="435908"/>
          <a:ext cx="4725759" cy="102636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9A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9A0000"/>
              </a:solidFill>
              <a:latin typeface="Arial" panose="020B0604020202020204" pitchFamily="34" charset="0"/>
              <a:cs typeface="Arial" panose="020B0604020202020204" pitchFamily="34" charset="0"/>
            </a:rPr>
            <a:t>Защита прав потребителей                                      в судебном порядке </a:t>
          </a:r>
          <a:endParaRPr lang="ru-RU" sz="1800" b="1" kern="1200" dirty="0">
            <a:solidFill>
              <a:srgbClr val="9A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308963" y="486011"/>
        <a:ext cx="4625553" cy="926159"/>
      </dsp:txXfrm>
    </dsp:sp>
    <dsp:sp modelId="{B98D0FF4-C891-4B89-B27B-3ECE3B8A89E2}">
      <dsp:nvSpPr>
        <dsp:cNvPr id="0" name=""/>
        <dsp:cNvSpPr/>
      </dsp:nvSpPr>
      <dsp:spPr>
        <a:xfrm>
          <a:off x="1294215" y="1590569"/>
          <a:ext cx="4655049" cy="102636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9A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9A0000"/>
              </a:solidFill>
              <a:latin typeface="Arial" panose="020B0604020202020204" pitchFamily="34" charset="0"/>
              <a:cs typeface="Arial" panose="020B0604020202020204" pitchFamily="34" charset="0"/>
            </a:rPr>
            <a:t>Проведение процедуры медиации, досудебного урегулирования споров </a:t>
          </a:r>
          <a:endParaRPr lang="ru-RU" sz="1800" b="1" kern="1200" dirty="0">
            <a:solidFill>
              <a:srgbClr val="9A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344318" y="1640672"/>
        <a:ext cx="4554843" cy="926159"/>
      </dsp:txXfrm>
    </dsp:sp>
    <dsp:sp modelId="{1D53A914-16F0-4EBC-8F40-AE5A81372487}">
      <dsp:nvSpPr>
        <dsp:cNvPr id="0" name=""/>
        <dsp:cNvSpPr/>
      </dsp:nvSpPr>
      <dsp:spPr>
        <a:xfrm>
          <a:off x="1303952" y="2745230"/>
          <a:ext cx="4635575" cy="102636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9A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9A0000"/>
              </a:solidFill>
              <a:latin typeface="Arial" panose="020B0604020202020204" pitchFamily="34" charset="0"/>
              <a:cs typeface="Arial" panose="020B0604020202020204" pitchFamily="34" charset="0"/>
            </a:rPr>
            <a:t>Увеличение количества бесплатной информационно-консультационной помощи населению</a:t>
          </a:r>
          <a:endParaRPr lang="ru-RU" sz="1800" b="1" kern="1200" dirty="0">
            <a:solidFill>
              <a:srgbClr val="9A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354055" y="2795333"/>
        <a:ext cx="4535369" cy="9261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377276-D5A3-4C42-B53D-6D65E9619CDF}" type="datetimeFigureOut">
              <a:rPr lang="ru-RU" smtClean="0"/>
              <a:t>05.12.2019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586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28586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52CABB-FE75-4E95-B3AC-A6DC2C3AF10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713161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6841C1-8CFC-4A10-86DC-E5C8C15AD1D5}" type="datetimeFigureOut">
              <a:rPr lang="ru-RU" smtClean="0"/>
              <a:t>05.12.2019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6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6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A85C2C-2C20-40C6-9386-811BECB7922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709677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равительство Н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47002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94FAB-1076-432D-83D5-95EF1DA8B6C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41533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94FAB-1076-432D-83D5-95EF1DA8B6C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20549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94FAB-1076-432D-83D5-95EF1DA8B6C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202978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94FAB-1076-432D-83D5-95EF1DA8B6C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063526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94FAB-1076-432D-83D5-95EF1DA8B6C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506049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94FAB-1076-432D-83D5-95EF1DA8B6C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44873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равительство НО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98065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равительство НО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15260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45571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94FAB-1076-432D-83D5-95EF1DA8B6C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50561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94FAB-1076-432D-83D5-95EF1DA8B6C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79349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94FAB-1076-432D-83D5-95EF1DA8B6C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6352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94FAB-1076-432D-83D5-95EF1DA8B6C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7344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94FAB-1076-432D-83D5-95EF1DA8B6C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5129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 userDrawn="1"/>
        </p:nvCxnSpPr>
        <p:spPr>
          <a:xfrm>
            <a:off x="685800" y="1285540"/>
            <a:ext cx="8750122" cy="0"/>
          </a:xfrm>
          <a:prstGeom prst="line">
            <a:avLst/>
          </a:prstGeom>
          <a:ln w="28575">
            <a:solidFill>
              <a:srgbClr val="F348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4631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4" r:id="rId2"/>
    <p:sldLayoutId id="2147483665" r:id="rId3"/>
    <p:sldLayoutId id="2147483666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rgbClr val="004B57"/>
          </a:solidFill>
          <a:latin typeface="Fedra Sans Pro Medium" panose="020B06040400000200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600" kern="1200">
          <a:solidFill>
            <a:srgbClr val="004B57"/>
          </a:solidFill>
          <a:latin typeface="Fedra Sans Pro Book" panose="020B05040400000200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rgbClr val="004B57"/>
          </a:solidFill>
          <a:latin typeface="Fedra Sans Pro Book" panose="020B05040400000200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rgbClr val="004B57"/>
          </a:solidFill>
          <a:latin typeface="Fedra Sans Pro Book" panose="020B05040400000200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rgbClr val="004B57"/>
          </a:solidFill>
          <a:latin typeface="Fedra Sans Pro Book" panose="020B05040400000200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rgbClr val="004B57"/>
          </a:solidFill>
          <a:latin typeface="Fedra Sans Pro Book" panose="020B05040400000200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94FAB-1076-432D-83D5-95EF1DA8B6C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0991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2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85975"/>
            <a:ext cx="9144000" cy="4572000"/>
          </a:xfrm>
          <a:prstGeom prst="rect">
            <a:avLst/>
          </a:prstGeom>
        </p:spPr>
      </p:pic>
      <p:sp>
        <p:nvSpPr>
          <p:cNvPr id="16" name="Заголовок 1"/>
          <p:cNvSpPr txBox="1">
            <a:spLocks/>
          </p:cNvSpPr>
          <p:nvPr/>
        </p:nvSpPr>
        <p:spPr>
          <a:xfrm>
            <a:off x="556260" y="1531173"/>
            <a:ext cx="8031480" cy="2840802"/>
          </a:xfrm>
          <a:prstGeom prst="rect">
            <a:avLst/>
          </a:prstGeom>
          <a:noFill/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ru-RU" sz="4400" kern="1200" dirty="0">
                <a:solidFill>
                  <a:srgbClr val="002060"/>
                </a:solidFill>
                <a:latin typeface="Fedra Sans Pro Bold" panose="020B0804040000020004" pitchFamily="34" charset="0"/>
                <a:ea typeface="+mj-ea"/>
                <a:cs typeface="+mj-cs"/>
              </a:defRPr>
            </a:lvl1pPr>
          </a:lstStyle>
          <a:p>
            <a:r>
              <a:rPr lang="ru-RU" sz="2800" b="1" dirty="0" smtClean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  <a:sym typeface="Rasa Medium"/>
              </a:rPr>
              <a:t>«Об итогах рейтинга субъектов Российской Федерации по уровню защищенности потребителей (Рейтинг – 2018), проведенного общероссийским общественным движением в защиту прав </a:t>
            </a:r>
            <a:br>
              <a:rPr lang="ru-RU" sz="2800" b="1" dirty="0" smtClean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  <a:sym typeface="Rasa Medium"/>
              </a:rPr>
            </a:br>
            <a:r>
              <a:rPr lang="ru-RU" sz="2800" b="1" dirty="0" smtClean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  <a:sym typeface="Rasa Medium"/>
              </a:rPr>
              <a:t>и интересов потребителей «Объединение потребителей России»</a:t>
            </a:r>
            <a:endParaRPr lang="ru-RU" sz="28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  <a:sym typeface="Rasa Medium"/>
            </a:endParaRPr>
          </a:p>
          <a:p>
            <a:pPr algn="ctr"/>
            <a:endParaRPr lang="ru-RU" sz="3200" b="1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  <a:sym typeface="Rasa Medium"/>
            </a:endParaRPr>
          </a:p>
          <a:p>
            <a:pPr algn="ctr"/>
            <a:endParaRPr lang="ru-RU" sz="3200" b="1" i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  <a:sym typeface="Rasa Medium"/>
            </a:endParaRPr>
          </a:p>
        </p:txBody>
      </p:sp>
      <p:pic>
        <p:nvPicPr>
          <p:cNvPr id="18" name="Рисунок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7500" y="263724"/>
            <a:ext cx="711200" cy="823920"/>
          </a:xfrm>
          <a:prstGeom prst="rect">
            <a:avLst/>
          </a:prstGeom>
        </p:spPr>
      </p:pic>
      <p:sp>
        <p:nvSpPr>
          <p:cNvPr id="19" name="Заголовок 1"/>
          <p:cNvSpPr txBox="1">
            <a:spLocks/>
          </p:cNvSpPr>
          <p:nvPr/>
        </p:nvSpPr>
        <p:spPr>
          <a:xfrm>
            <a:off x="3476172" y="644830"/>
            <a:ext cx="4639128" cy="267137"/>
          </a:xfrm>
          <a:prstGeom prst="rect">
            <a:avLst/>
          </a:prstGeom>
          <a:noFill/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ru-RU" sz="4400" kern="1200" dirty="0">
                <a:solidFill>
                  <a:srgbClr val="002060"/>
                </a:solidFill>
                <a:latin typeface="Fedra Sans Pro Bold" panose="020B0804040000020004" pitchFamily="34" charset="0"/>
                <a:ea typeface="+mj-ea"/>
                <a:cs typeface="+mj-cs"/>
              </a:defRPr>
            </a:lvl1pPr>
          </a:lstStyle>
          <a:p>
            <a:r>
              <a:rPr lang="ru-RU" sz="1400" spc="4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Rasa Medium"/>
              </a:rPr>
              <a:t>МИНИСТЕРСТВО ПРОМЫШЛЕННОСТИ И ТОРГОВЛИ </a:t>
            </a:r>
            <a:r>
              <a:rPr lang="ru-RU" sz="1400" spc="4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Rasa Medium"/>
              </a:rPr>
              <a:t>НОВГОРОДСКОЙ ОБЛАСТИ</a:t>
            </a:r>
            <a:endParaRPr lang="ru-RU" sz="1400" spc="4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56260" y="5437257"/>
            <a:ext cx="8321040" cy="866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И.С. Маленко, министр промышленности и торговли </a:t>
            </a:r>
          </a:p>
          <a:p>
            <a:r>
              <a:rPr lang="ru-RU" sz="1600" b="1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Новгородской области, 2019 год</a:t>
            </a:r>
            <a:endParaRPr lang="ru-RU" sz="1600" b="1" i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1814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603250" y="222047"/>
            <a:ext cx="1295400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5000" dirty="0" smtClean="0">
                <a:solidFill>
                  <a:schemeClr val="bg2">
                    <a:lumMod val="75000"/>
                  </a:schemeClr>
                </a:solidFill>
              </a:rPr>
              <a:t>0</a:t>
            </a:r>
            <a:r>
              <a:rPr lang="ru-RU" altLang="ru-RU" sz="5000" dirty="0">
                <a:solidFill>
                  <a:srgbClr val="F34840"/>
                </a:solidFill>
              </a:rPr>
              <a:t>2</a:t>
            </a: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3500121" y="626589"/>
            <a:ext cx="4639128" cy="267137"/>
          </a:xfrm>
          <a:prstGeom prst="rect">
            <a:avLst/>
          </a:prstGeom>
          <a:noFill/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ru-RU" sz="4400" kern="1200" dirty="0">
                <a:solidFill>
                  <a:srgbClr val="002060"/>
                </a:solidFill>
                <a:latin typeface="Fedra Sans Pro Bold" panose="020B0804040000020004" pitchFamily="34" charset="0"/>
                <a:ea typeface="+mj-ea"/>
                <a:cs typeface="+mj-cs"/>
              </a:defRPr>
            </a:lvl1pPr>
          </a:lstStyle>
          <a:p>
            <a:r>
              <a:rPr lang="ru-RU" sz="1400" spc="4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Rasa Medium"/>
              </a:rPr>
              <a:t>МИНИСТЕРСТВО ПРОМЫШЛЕННОСТИ И ТОРГОВЛИ </a:t>
            </a:r>
            <a:r>
              <a:rPr lang="ru-RU" sz="1400" spc="4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Rasa Medium"/>
              </a:rPr>
              <a:t>НОВГОРОДСКОЙ ОБЛАСТИ</a:t>
            </a:r>
            <a:endParaRPr lang="ru-RU" sz="1400" spc="4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7500" y="263724"/>
            <a:ext cx="711200" cy="823920"/>
          </a:xfrm>
          <a:prstGeom prst="rect">
            <a:avLst/>
          </a:prstGeom>
        </p:spPr>
      </p:pic>
      <p:sp>
        <p:nvSpPr>
          <p:cNvPr id="14" name="Заголовок 6"/>
          <p:cNvSpPr txBox="1">
            <a:spLocks/>
          </p:cNvSpPr>
          <p:nvPr/>
        </p:nvSpPr>
        <p:spPr bwMode="auto">
          <a:xfrm>
            <a:off x="238125" y="1456071"/>
            <a:ext cx="8543925" cy="688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rgbClr val="004B57"/>
                </a:solidFill>
                <a:latin typeface="Fedra Sans Pro Medium" panose="020B0604040000020004" pitchFamily="34" charset="0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ru-RU" altLang="ru-RU" sz="2000" b="1" dirty="0" smtClean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ПОРУЧЕНИЕ ПРЕЗИДЕНТА РОССИЙСКОЙ ФЕДЕРАЦИИ</a:t>
            </a:r>
            <a:endParaRPr lang="ru-RU" altLang="ru-RU" sz="2000" b="1" dirty="0">
              <a:solidFill>
                <a:srgbClr val="F3484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4131910398"/>
              </p:ext>
            </p:extLst>
          </p:nvPr>
        </p:nvGraphicFramePr>
        <p:xfrm>
          <a:off x="447675" y="3400425"/>
          <a:ext cx="8420100" cy="32004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Скругленный прямоугольник 8"/>
          <p:cNvSpPr/>
          <p:nvPr/>
        </p:nvSpPr>
        <p:spPr>
          <a:xfrm>
            <a:off x="885824" y="2049125"/>
            <a:ext cx="7629525" cy="1256050"/>
          </a:xfrm>
          <a:prstGeom prst="roundRect">
            <a:avLst/>
          </a:prstGeom>
          <a:solidFill>
            <a:srgbClr val="7F2F2D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ts val="2000"/>
              </a:lnSpc>
            </a:pPr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Пункт 7 перечня поручений Президента Российской Федерации                                          по итогам  заседания президиума Государственного совета                                Российской Федерации 18 апреля 2017 года                                                                        от 25.05.2017 № ПР-1004ГС   </a:t>
            </a:r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1687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603250" y="222047"/>
            <a:ext cx="1295400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5000" dirty="0" smtClean="0">
                <a:solidFill>
                  <a:schemeClr val="bg2">
                    <a:lumMod val="75000"/>
                  </a:schemeClr>
                </a:solidFill>
              </a:rPr>
              <a:t>0</a:t>
            </a:r>
            <a:r>
              <a:rPr lang="ru-RU" altLang="ru-RU" sz="5000" dirty="0">
                <a:solidFill>
                  <a:srgbClr val="F34840"/>
                </a:solidFill>
              </a:rPr>
              <a:t>3</a:t>
            </a: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3500121" y="626589"/>
            <a:ext cx="4639128" cy="267137"/>
          </a:xfrm>
          <a:prstGeom prst="rect">
            <a:avLst/>
          </a:prstGeom>
          <a:noFill/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ru-RU" sz="4400" kern="1200" dirty="0">
                <a:solidFill>
                  <a:srgbClr val="002060"/>
                </a:solidFill>
                <a:latin typeface="Fedra Sans Pro Bold" panose="020B0804040000020004" pitchFamily="34" charset="0"/>
                <a:ea typeface="+mj-ea"/>
                <a:cs typeface="+mj-cs"/>
              </a:defRPr>
            </a:lvl1pPr>
          </a:lstStyle>
          <a:p>
            <a:r>
              <a:rPr lang="ru-RU" sz="1400" spc="4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Rasa Medium"/>
              </a:rPr>
              <a:t>МИНИСТЕРСТВО ПРОМЫШЛЕННОСТИ И ТОРГОВЛИ </a:t>
            </a:r>
            <a:r>
              <a:rPr lang="ru-RU" sz="1400" spc="4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Rasa Medium"/>
              </a:rPr>
              <a:t>НОВГОРОДСКОЙ ОБЛАСТИ</a:t>
            </a:r>
            <a:endParaRPr lang="ru-RU" sz="1400" spc="4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7500" y="263724"/>
            <a:ext cx="711200" cy="823920"/>
          </a:xfrm>
          <a:prstGeom prst="rect">
            <a:avLst/>
          </a:prstGeom>
        </p:spPr>
      </p:pic>
      <p:sp>
        <p:nvSpPr>
          <p:cNvPr id="14" name="Заголовок 6"/>
          <p:cNvSpPr txBox="1">
            <a:spLocks/>
          </p:cNvSpPr>
          <p:nvPr/>
        </p:nvSpPr>
        <p:spPr bwMode="auto">
          <a:xfrm>
            <a:off x="247648" y="1408444"/>
            <a:ext cx="8543925" cy="688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rgbClr val="004B57"/>
                </a:solidFill>
                <a:latin typeface="Fedra Sans Pro Medium" panose="020B0604040000020004" pitchFamily="34" charset="0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ru-RU" altLang="ru-RU" sz="2000" b="1" dirty="0" smtClean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РЕГИОНАЛЬНАЯ ПРОГРАММА ПО ОБЕСПЕЧЕНИЮ</a:t>
            </a:r>
          </a:p>
          <a:p>
            <a:pPr algn="ctr">
              <a:lnSpc>
                <a:spcPct val="100000"/>
              </a:lnSpc>
            </a:pPr>
            <a:r>
              <a:rPr lang="ru-RU" altLang="ru-RU" sz="2000" b="1" dirty="0" smtClean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ПРАВ ПОТРЕБИТЕЛЕЙ В НОВГОРОДСКОЙ ОБЛАСТИ</a:t>
            </a:r>
            <a:endParaRPr lang="ru-RU" altLang="ru-RU" sz="2000" b="1" dirty="0">
              <a:solidFill>
                <a:srgbClr val="F3484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28625" y="2107521"/>
            <a:ext cx="8362948" cy="769441"/>
          </a:xfrm>
          <a:prstGeom prst="rect">
            <a:avLst/>
          </a:prstGeom>
          <a:solidFill>
            <a:schemeClr val="lt1"/>
          </a:solidFill>
          <a:ln>
            <a:noFill/>
          </a:ln>
          <a:effec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809625" indent="-809625" algn="just"/>
            <a:r>
              <a:rPr lang="ru-RU" sz="1600" b="1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ЦЕЛЬ: </a:t>
            </a:r>
            <a:r>
              <a:rPr lang="ru-RU" sz="1400" b="1" dirty="0" smtClean="0">
                <a:solidFill>
                  <a:srgbClr val="9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развитие </a:t>
            </a:r>
            <a:r>
              <a:rPr lang="ru-RU" sz="1400" b="1" dirty="0">
                <a:solidFill>
                  <a:srgbClr val="9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системы обеспечения прав потребителей в Новгородской области, направленной на минимизацию рисков нарушения законных прав и интересов потребителей </a:t>
            </a:r>
            <a:r>
              <a:rPr lang="ru-RU" sz="1400" b="1" dirty="0" smtClean="0">
                <a:solidFill>
                  <a:srgbClr val="9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sz="1400" b="1" dirty="0">
                <a:solidFill>
                  <a:srgbClr val="9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обеспечение необходимых условий для их эффективной </a:t>
            </a:r>
            <a:r>
              <a:rPr lang="ru-RU" sz="1400" b="1" dirty="0" smtClean="0">
                <a:solidFill>
                  <a:srgbClr val="9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защиты</a:t>
            </a:r>
            <a:endParaRPr lang="ru-RU" sz="1400" b="1" dirty="0">
              <a:solidFill>
                <a:srgbClr val="9A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295400" y="3021861"/>
            <a:ext cx="7416801" cy="36440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fontAlgn="base">
              <a:lnSpc>
                <a:spcPts val="1600"/>
              </a:lnSpc>
              <a:spcBef>
                <a:spcPts val="600"/>
              </a:spcBef>
              <a:buFont typeface="Wingdings" pitchFamily="2" charset="2"/>
              <a:buChar char="ü"/>
            </a:pPr>
            <a:r>
              <a:rPr lang="ru-RU" sz="1300" b="1" dirty="0" smtClean="0">
                <a:solidFill>
                  <a:srgbClr val="9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развитие </a:t>
            </a:r>
            <a:r>
              <a:rPr lang="ru-RU" sz="1300" b="1" dirty="0">
                <a:solidFill>
                  <a:srgbClr val="9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укрепление системы защиты прав </a:t>
            </a:r>
            <a:r>
              <a:rPr lang="ru-RU" sz="1300" b="1" dirty="0" smtClean="0">
                <a:solidFill>
                  <a:srgbClr val="9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потребителей;</a:t>
            </a:r>
          </a:p>
          <a:p>
            <a:pPr marL="285750" indent="-285750" fontAlgn="base">
              <a:lnSpc>
                <a:spcPts val="1600"/>
              </a:lnSpc>
              <a:spcBef>
                <a:spcPts val="600"/>
              </a:spcBef>
              <a:buFont typeface="Wingdings" pitchFamily="2" charset="2"/>
              <a:buChar char="ü"/>
            </a:pPr>
            <a:r>
              <a:rPr lang="ru-RU" sz="1300" b="1" dirty="0" smtClean="0">
                <a:solidFill>
                  <a:srgbClr val="9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повышение </a:t>
            </a:r>
            <a:r>
              <a:rPr lang="ru-RU" sz="1300" b="1" dirty="0">
                <a:solidFill>
                  <a:srgbClr val="9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уровня правовой и финансовой </a:t>
            </a:r>
            <a:r>
              <a:rPr lang="ru-RU" sz="1300" b="1" dirty="0" smtClean="0">
                <a:solidFill>
                  <a:srgbClr val="9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грамотности;</a:t>
            </a:r>
          </a:p>
          <a:p>
            <a:pPr marL="285750" indent="-285750" fontAlgn="base">
              <a:lnSpc>
                <a:spcPts val="1600"/>
              </a:lnSpc>
              <a:spcBef>
                <a:spcPts val="600"/>
              </a:spcBef>
              <a:buFont typeface="Wingdings" pitchFamily="2" charset="2"/>
              <a:buChar char="ü"/>
            </a:pPr>
            <a:r>
              <a:rPr lang="ru-RU" sz="1300" b="1" dirty="0" smtClean="0">
                <a:solidFill>
                  <a:srgbClr val="9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повышение </a:t>
            </a:r>
            <a:r>
              <a:rPr lang="ru-RU" sz="1300" b="1" dirty="0">
                <a:solidFill>
                  <a:srgbClr val="9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доступности правовой и консультационной помощи для </a:t>
            </a:r>
            <a:r>
              <a:rPr lang="ru-RU" sz="1300" b="1" dirty="0" smtClean="0">
                <a:solidFill>
                  <a:srgbClr val="9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потребителей;</a:t>
            </a:r>
          </a:p>
          <a:p>
            <a:pPr marL="285750" indent="-285750" fontAlgn="base">
              <a:lnSpc>
                <a:spcPts val="1600"/>
              </a:lnSpc>
              <a:spcBef>
                <a:spcPts val="600"/>
              </a:spcBef>
              <a:buFont typeface="Wingdings" pitchFamily="2" charset="2"/>
              <a:buChar char="ü"/>
            </a:pPr>
            <a:r>
              <a:rPr lang="ru-RU" sz="1300" b="1" dirty="0" smtClean="0">
                <a:solidFill>
                  <a:srgbClr val="9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создание </a:t>
            </a:r>
            <a:r>
              <a:rPr lang="ru-RU" sz="1300" b="1" dirty="0">
                <a:solidFill>
                  <a:srgbClr val="9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эффективной системы оперативного обмена </a:t>
            </a:r>
            <a:r>
              <a:rPr lang="ru-RU" sz="1300" b="1" dirty="0" smtClean="0">
                <a:solidFill>
                  <a:srgbClr val="9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информацией;</a:t>
            </a:r>
          </a:p>
          <a:p>
            <a:pPr marL="285750" indent="-285750" fontAlgn="base">
              <a:lnSpc>
                <a:spcPts val="1600"/>
              </a:lnSpc>
              <a:spcBef>
                <a:spcPts val="600"/>
              </a:spcBef>
              <a:buFont typeface="Wingdings" pitchFamily="2" charset="2"/>
              <a:buChar char="ü"/>
            </a:pPr>
            <a:r>
              <a:rPr lang="ru-RU" sz="1300" b="1" dirty="0" smtClean="0">
                <a:solidFill>
                  <a:srgbClr val="9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систематическая </a:t>
            </a:r>
            <a:r>
              <a:rPr lang="ru-RU" sz="1300" b="1" dirty="0">
                <a:solidFill>
                  <a:srgbClr val="9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оценка </a:t>
            </a:r>
            <a:r>
              <a:rPr lang="ru-RU" sz="1300" b="1" dirty="0" smtClean="0">
                <a:solidFill>
                  <a:srgbClr val="9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системы </a:t>
            </a:r>
            <a:r>
              <a:rPr lang="ru-RU" sz="1300" b="1" dirty="0">
                <a:solidFill>
                  <a:srgbClr val="9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защиты прав </a:t>
            </a:r>
            <a:r>
              <a:rPr lang="ru-RU" sz="1300" b="1" dirty="0" smtClean="0">
                <a:solidFill>
                  <a:srgbClr val="9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потребителей;</a:t>
            </a:r>
          </a:p>
          <a:p>
            <a:pPr marL="285750" indent="-285750" fontAlgn="base">
              <a:lnSpc>
                <a:spcPts val="1600"/>
              </a:lnSpc>
              <a:spcBef>
                <a:spcPts val="600"/>
              </a:spcBef>
              <a:buFont typeface="Wingdings" pitchFamily="2" charset="2"/>
              <a:buChar char="ü"/>
            </a:pPr>
            <a:r>
              <a:rPr lang="ru-RU" sz="1300" b="1" dirty="0" smtClean="0">
                <a:solidFill>
                  <a:srgbClr val="9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повышение </a:t>
            </a:r>
            <a:r>
              <a:rPr lang="ru-RU" sz="1300" b="1" dirty="0">
                <a:solidFill>
                  <a:srgbClr val="9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уровня социальной ответственности и правовой грамотности хозяйствующих </a:t>
            </a:r>
            <a:r>
              <a:rPr lang="ru-RU" sz="1300" b="1" dirty="0" smtClean="0">
                <a:solidFill>
                  <a:srgbClr val="9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субъектов;</a:t>
            </a:r>
          </a:p>
          <a:p>
            <a:pPr marL="285750" indent="-285750" fontAlgn="base">
              <a:lnSpc>
                <a:spcPts val="1600"/>
              </a:lnSpc>
              <a:spcBef>
                <a:spcPts val="600"/>
              </a:spcBef>
              <a:buFont typeface="Wingdings" pitchFamily="2" charset="2"/>
              <a:buChar char="ü"/>
            </a:pPr>
            <a:r>
              <a:rPr lang="ru-RU" sz="1300" b="1" dirty="0" smtClean="0">
                <a:solidFill>
                  <a:srgbClr val="9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развитие </a:t>
            </a:r>
            <a:r>
              <a:rPr lang="ru-RU" sz="1300" b="1" dirty="0">
                <a:solidFill>
                  <a:srgbClr val="9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системы подготовки и повышения квалификации кадров, работающих в области защиты прав </a:t>
            </a:r>
            <a:r>
              <a:rPr lang="ru-RU" sz="1300" b="1" dirty="0" smtClean="0">
                <a:solidFill>
                  <a:srgbClr val="9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потребителей;</a:t>
            </a:r>
          </a:p>
          <a:p>
            <a:pPr marL="285750" indent="-285750" fontAlgn="base">
              <a:lnSpc>
                <a:spcPts val="1600"/>
              </a:lnSpc>
              <a:spcBef>
                <a:spcPts val="600"/>
              </a:spcBef>
              <a:buFont typeface="Wingdings" pitchFamily="2" charset="2"/>
              <a:buChar char="ü"/>
            </a:pPr>
            <a:r>
              <a:rPr lang="ru-RU" sz="1300" b="1" dirty="0" smtClean="0">
                <a:solidFill>
                  <a:srgbClr val="9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создание </a:t>
            </a:r>
            <a:r>
              <a:rPr lang="ru-RU" sz="1300" b="1" dirty="0">
                <a:solidFill>
                  <a:srgbClr val="9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условий для повышения качества и безопасности реализуемых товаров, работ и </a:t>
            </a:r>
            <a:r>
              <a:rPr lang="ru-RU" sz="1300" b="1" dirty="0" smtClean="0">
                <a:solidFill>
                  <a:srgbClr val="9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услуг;</a:t>
            </a:r>
          </a:p>
          <a:p>
            <a:pPr marL="285750" indent="-285750" fontAlgn="base">
              <a:lnSpc>
                <a:spcPts val="1600"/>
              </a:lnSpc>
              <a:spcBef>
                <a:spcPts val="600"/>
              </a:spcBef>
              <a:buFont typeface="Wingdings" pitchFamily="2" charset="2"/>
              <a:buChar char="ü"/>
            </a:pPr>
            <a:r>
              <a:rPr lang="ru-RU" sz="1300" b="1" dirty="0" smtClean="0">
                <a:solidFill>
                  <a:srgbClr val="9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развитие </a:t>
            </a:r>
            <a:r>
              <a:rPr lang="ru-RU" sz="1300" b="1" dirty="0">
                <a:solidFill>
                  <a:srgbClr val="9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добровольческого (волонтерского) </a:t>
            </a:r>
            <a:r>
              <a:rPr lang="ru-RU" sz="1300" b="1" dirty="0" smtClean="0">
                <a:solidFill>
                  <a:srgbClr val="9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движения;</a:t>
            </a:r>
            <a:endParaRPr lang="ru-RU" sz="1300" b="1" dirty="0">
              <a:solidFill>
                <a:srgbClr val="9A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fontAlgn="base">
              <a:lnSpc>
                <a:spcPts val="1600"/>
              </a:lnSpc>
              <a:spcBef>
                <a:spcPts val="600"/>
              </a:spcBef>
              <a:buFont typeface="Wingdings" pitchFamily="2" charset="2"/>
              <a:buChar char="ü"/>
            </a:pPr>
            <a:r>
              <a:rPr lang="ru-RU" sz="1300" b="1" dirty="0" smtClean="0">
                <a:solidFill>
                  <a:srgbClr val="9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развитие </a:t>
            </a:r>
            <a:r>
              <a:rPr lang="ru-RU" sz="1300" b="1" dirty="0">
                <a:solidFill>
                  <a:srgbClr val="9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институтов досудебного урегулирования споров в области защиты прав потребителей, </a:t>
            </a:r>
            <a:r>
              <a:rPr lang="ru-RU" sz="1300" b="1" dirty="0" smtClean="0">
                <a:solidFill>
                  <a:srgbClr val="9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ru-RU" sz="1300" b="1" dirty="0">
                <a:solidFill>
                  <a:srgbClr val="9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том числе института медиации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276225" y="3028950"/>
            <a:ext cx="1200150" cy="29527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ЗАДАЧИ:</a:t>
            </a:r>
            <a:endParaRPr lang="ru-RU" sz="1600" b="1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4" descr="https://im0-tub-ru.yandex.net/i?id=7a1dbea52d1e90a4f73c6447cc23d36a&amp;n=13&amp;exp=1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100000"/>
                    </a14:imgEffect>
                    <a14:imgEffect>
                      <a14:colorTemperature colorTemp="1500"/>
                    </a14:imgEffect>
                    <a14:imgEffect>
                      <a14:saturation sat="5000"/>
                    </a14:imgEffect>
                    <a14:imgEffect>
                      <a14:brightnessContrast bright="46000" contrast="-4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600" y="2389244"/>
            <a:ext cx="663659" cy="5849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2910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 descr="https://pandia.ru/text/79/387/images/image001_482.jpg">
            <a:extLst>
              <a:ext uri="{FF2B5EF4-FFF2-40B4-BE49-F238E27FC236}">
                <a16:creationId xmlns:a16="http://schemas.microsoft.com/office/drawing/2014/main" xmlns="" id="{A37274B6-B9EE-4580-B94F-7EBD539978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448" y="2038348"/>
            <a:ext cx="2858404" cy="20478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603250" y="222047"/>
            <a:ext cx="1295400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5000" dirty="0" smtClean="0">
                <a:solidFill>
                  <a:schemeClr val="bg2">
                    <a:lumMod val="75000"/>
                  </a:schemeClr>
                </a:solidFill>
              </a:rPr>
              <a:t>0</a:t>
            </a:r>
            <a:r>
              <a:rPr lang="ru-RU" altLang="ru-RU" sz="5000" dirty="0">
                <a:solidFill>
                  <a:srgbClr val="F34840"/>
                </a:solidFill>
              </a:rPr>
              <a:t>4</a:t>
            </a: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3500121" y="626589"/>
            <a:ext cx="4639128" cy="267137"/>
          </a:xfrm>
          <a:prstGeom prst="rect">
            <a:avLst/>
          </a:prstGeom>
          <a:noFill/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ru-RU" sz="4400" kern="1200" dirty="0">
                <a:solidFill>
                  <a:srgbClr val="002060"/>
                </a:solidFill>
                <a:latin typeface="Fedra Sans Pro Bold" panose="020B0804040000020004" pitchFamily="34" charset="0"/>
                <a:ea typeface="+mj-ea"/>
                <a:cs typeface="+mj-cs"/>
              </a:defRPr>
            </a:lvl1pPr>
          </a:lstStyle>
          <a:p>
            <a:r>
              <a:rPr lang="ru-RU" sz="1400" spc="4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Rasa Medium"/>
              </a:rPr>
              <a:t>МИНИСТЕРСТВО ПРОМЫШЛЕННОСТИ И ТОРГОВЛИ </a:t>
            </a:r>
            <a:r>
              <a:rPr lang="ru-RU" sz="1400" spc="4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Rasa Medium"/>
              </a:rPr>
              <a:t>НОВГОРОДСКОЙ ОБЛАСТИ</a:t>
            </a:r>
            <a:endParaRPr lang="ru-RU" sz="1400" spc="4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7500" y="263724"/>
            <a:ext cx="711200" cy="823920"/>
          </a:xfrm>
          <a:prstGeom prst="rect">
            <a:avLst/>
          </a:prstGeom>
        </p:spPr>
      </p:pic>
      <p:sp>
        <p:nvSpPr>
          <p:cNvPr id="14" name="Заголовок 6"/>
          <p:cNvSpPr txBox="1">
            <a:spLocks/>
          </p:cNvSpPr>
          <p:nvPr/>
        </p:nvSpPr>
        <p:spPr bwMode="auto">
          <a:xfrm>
            <a:off x="238125" y="1466846"/>
            <a:ext cx="8543925" cy="688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rgbClr val="004B57"/>
                </a:solidFill>
                <a:latin typeface="Fedra Sans Pro Medium" panose="020B0604040000020004" pitchFamily="34" charset="0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ru-RU" altLang="ru-RU" sz="2000" b="1" dirty="0" smtClean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СИСТЕМА ЗАЩИТЫ ПРАВ ПОТРЕБИТЕЛЕЙ </a:t>
            </a:r>
          </a:p>
          <a:p>
            <a:pPr algn="ctr">
              <a:lnSpc>
                <a:spcPct val="100000"/>
              </a:lnSpc>
            </a:pPr>
            <a:r>
              <a:rPr lang="ru-RU" altLang="ru-RU" sz="2000" b="1" dirty="0" smtClean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НОВГОРОДСКОЙ ОБЛАСТИ </a:t>
            </a:r>
            <a:endParaRPr lang="ru-RU" altLang="ru-RU" sz="2000" b="1" dirty="0">
              <a:solidFill>
                <a:srgbClr val="F3484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145130831"/>
              </p:ext>
            </p:extLst>
          </p:nvPr>
        </p:nvGraphicFramePr>
        <p:xfrm>
          <a:off x="3686957" y="2358699"/>
          <a:ext cx="5267326" cy="4242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7" name="Загнутый угол 6"/>
          <p:cNvSpPr/>
          <p:nvPr/>
        </p:nvSpPr>
        <p:spPr>
          <a:xfrm>
            <a:off x="603249" y="4105275"/>
            <a:ext cx="2896872" cy="2333625"/>
          </a:xfrm>
          <a:prstGeom prst="foldedCorner">
            <a:avLst/>
          </a:prstGeom>
          <a:noFill/>
          <a:ln w="28575">
            <a:solidFill>
              <a:srgbClr val="7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endParaRPr lang="ru-RU" b="1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400" b="1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Постановление </a:t>
            </a:r>
          </a:p>
          <a:p>
            <a:pPr algn="ctr"/>
            <a:r>
              <a:rPr lang="ru-RU" sz="14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lang="ru-RU" sz="1400" b="1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равительства </a:t>
            </a:r>
            <a:r>
              <a:rPr lang="ru-RU" sz="14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Новгородской области </a:t>
            </a:r>
            <a:r>
              <a:rPr lang="ru-RU" sz="1400" b="1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 </a:t>
            </a:r>
            <a:r>
              <a:rPr lang="ru-RU" sz="14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23.02.2019 № 77 </a:t>
            </a:r>
            <a:r>
              <a:rPr lang="ru-RU" sz="1400" b="1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«</a:t>
            </a:r>
            <a:r>
              <a:rPr lang="ru-RU" sz="14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 </a:t>
            </a:r>
            <a:r>
              <a:rPr lang="ru-RU" sz="1400" b="1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утверждении региональной программы Новгородской области «Обеспечение прав потребителей в Новгородской области на 2019-2021 годы» </a:t>
            </a:r>
            <a:endParaRPr lang="ru-RU" sz="1400" b="1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1400" b="1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6031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603250" y="222047"/>
            <a:ext cx="1295400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5000" dirty="0" smtClean="0">
                <a:solidFill>
                  <a:schemeClr val="bg2">
                    <a:lumMod val="75000"/>
                  </a:schemeClr>
                </a:solidFill>
              </a:rPr>
              <a:t>0</a:t>
            </a:r>
            <a:r>
              <a:rPr lang="ru-RU" altLang="ru-RU" sz="5000" dirty="0">
                <a:solidFill>
                  <a:srgbClr val="F34840"/>
                </a:solidFill>
              </a:rPr>
              <a:t>5</a:t>
            </a: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3500121" y="626589"/>
            <a:ext cx="4639128" cy="267137"/>
          </a:xfrm>
          <a:prstGeom prst="rect">
            <a:avLst/>
          </a:prstGeom>
          <a:noFill/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ru-RU" sz="4400" kern="1200" dirty="0">
                <a:solidFill>
                  <a:srgbClr val="002060"/>
                </a:solidFill>
                <a:latin typeface="Fedra Sans Pro Bold" panose="020B0804040000020004" pitchFamily="34" charset="0"/>
                <a:ea typeface="+mj-ea"/>
                <a:cs typeface="+mj-cs"/>
              </a:defRPr>
            </a:lvl1pPr>
          </a:lstStyle>
          <a:p>
            <a:r>
              <a:rPr lang="ru-RU" sz="1400" spc="4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Rasa Medium"/>
              </a:rPr>
              <a:t>МИНИСТЕРСТВО ПРОМЫШЛЕННОСТИ И ТОРГОВЛИ </a:t>
            </a:r>
            <a:r>
              <a:rPr lang="ru-RU" sz="1400" spc="4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Rasa Medium"/>
              </a:rPr>
              <a:t>НОВГОРОДСКОЙ ОБЛАСТИ</a:t>
            </a:r>
            <a:endParaRPr lang="ru-RU" sz="1400" spc="4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7500" y="263724"/>
            <a:ext cx="711200" cy="823920"/>
          </a:xfrm>
          <a:prstGeom prst="rect">
            <a:avLst/>
          </a:prstGeom>
        </p:spPr>
      </p:pic>
      <p:sp>
        <p:nvSpPr>
          <p:cNvPr id="6" name="Заголовок 6"/>
          <p:cNvSpPr txBox="1">
            <a:spLocks/>
          </p:cNvSpPr>
          <p:nvPr/>
        </p:nvSpPr>
        <p:spPr bwMode="auto">
          <a:xfrm>
            <a:off x="238125" y="1456071"/>
            <a:ext cx="8543925" cy="688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rgbClr val="004B57"/>
                </a:solidFill>
                <a:latin typeface="Fedra Sans Pro Medium" panose="020B0604040000020004" pitchFamily="34" charset="0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ru-RU" altLang="ru-RU" sz="2000" b="1" dirty="0" smtClean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РЕЙТИНГ СУБЪЕКТОВ РОССИЙСКОЙ ФЕДЕРАЦИИ </a:t>
            </a:r>
          </a:p>
          <a:p>
            <a:pPr algn="ctr">
              <a:lnSpc>
                <a:spcPct val="100000"/>
              </a:lnSpc>
            </a:pPr>
            <a:r>
              <a:rPr lang="ru-RU" altLang="ru-RU" sz="2000" b="1" dirty="0" smtClean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УРОВНЮ ЗАЩИЩЕННОСТИ ПОТРЕБИТЕЛЕЙ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191126" y="2657475"/>
            <a:ext cx="3952876" cy="12287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ru-RU" sz="3200" b="1" dirty="0" smtClean="0">
              <a:solidFill>
                <a:srgbClr val="9A000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ru-RU" sz="2400" b="1" dirty="0" smtClean="0">
                <a:solidFill>
                  <a:srgbClr val="9A0000"/>
                </a:solidFill>
              </a:rPr>
              <a:t> оценочный период </a:t>
            </a:r>
          </a:p>
          <a:p>
            <a:pPr algn="just"/>
            <a:r>
              <a:rPr lang="ru-RU" sz="2400" b="1" dirty="0">
                <a:solidFill>
                  <a:srgbClr val="9A0000"/>
                </a:solidFill>
              </a:rPr>
              <a:t> </a:t>
            </a:r>
            <a:r>
              <a:rPr lang="ru-RU" sz="2400" b="1" dirty="0" smtClean="0">
                <a:solidFill>
                  <a:srgbClr val="9A0000"/>
                </a:solidFill>
              </a:rPr>
              <a:t>     </a:t>
            </a:r>
            <a:r>
              <a:rPr lang="ru-RU" sz="2800" b="1" u="sng" dirty="0" smtClean="0">
                <a:solidFill>
                  <a:srgbClr val="9A0000"/>
                </a:solidFill>
              </a:rPr>
              <a:t>2016 – 2017 годы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ru-RU" sz="2400" b="1" dirty="0" smtClean="0">
                <a:solidFill>
                  <a:srgbClr val="9A0000"/>
                </a:solidFill>
              </a:rPr>
              <a:t> 9 критериев </a:t>
            </a:r>
          </a:p>
          <a:p>
            <a:pPr marL="361950"/>
            <a:r>
              <a:rPr lang="ru-RU" sz="2000" b="1" dirty="0" smtClean="0">
                <a:solidFill>
                  <a:srgbClr val="9A0000"/>
                </a:solidFill>
              </a:rPr>
              <a:t>(49 параметров по 125 оценочным позициям)</a:t>
            </a:r>
            <a:endParaRPr lang="ru-RU" sz="2000" b="1" dirty="0">
              <a:solidFill>
                <a:srgbClr val="9A0000"/>
              </a:solidFill>
            </a:endParaRPr>
          </a:p>
        </p:txBody>
      </p:sp>
      <p:pic>
        <p:nvPicPr>
          <p:cNvPr id="1026" name="Picture 2" descr="рейтинг защитенности потребителей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425" y="2486025"/>
            <a:ext cx="4355288" cy="2171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Стрелка вправо 6"/>
          <p:cNvSpPr/>
          <p:nvPr/>
        </p:nvSpPr>
        <p:spPr>
          <a:xfrm rot="5400000">
            <a:off x="4467179" y="4224381"/>
            <a:ext cx="371475" cy="1971585"/>
          </a:xfrm>
          <a:prstGeom prst="rightArrow">
            <a:avLst/>
          </a:prstGeom>
          <a:noFill/>
          <a:ln w="28575">
            <a:solidFill>
              <a:srgbClr val="7F2F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2759056" y="5531792"/>
            <a:ext cx="39354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Новгородская область </a:t>
            </a:r>
          </a:p>
          <a:p>
            <a:pPr algn="ctr"/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60 место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092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603250" y="222047"/>
            <a:ext cx="1295400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5000" dirty="0" smtClean="0">
                <a:solidFill>
                  <a:schemeClr val="bg2">
                    <a:lumMod val="75000"/>
                  </a:schemeClr>
                </a:solidFill>
              </a:rPr>
              <a:t>0</a:t>
            </a:r>
            <a:r>
              <a:rPr lang="ru-RU" altLang="ru-RU" sz="5000" dirty="0">
                <a:solidFill>
                  <a:srgbClr val="F34840"/>
                </a:solidFill>
              </a:rPr>
              <a:t>6</a:t>
            </a: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3500121" y="626589"/>
            <a:ext cx="4639128" cy="267137"/>
          </a:xfrm>
          <a:prstGeom prst="rect">
            <a:avLst/>
          </a:prstGeom>
          <a:noFill/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ru-RU" sz="4400" kern="1200" dirty="0">
                <a:solidFill>
                  <a:srgbClr val="002060"/>
                </a:solidFill>
                <a:latin typeface="Fedra Sans Pro Bold" panose="020B0804040000020004" pitchFamily="34" charset="0"/>
                <a:ea typeface="+mj-ea"/>
                <a:cs typeface="+mj-cs"/>
              </a:defRPr>
            </a:lvl1pPr>
          </a:lstStyle>
          <a:p>
            <a:r>
              <a:rPr lang="ru-RU" sz="1400" spc="4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Rasa Medium"/>
              </a:rPr>
              <a:t>МИНИСТЕРСТВО ПРОМЫШЛЕННОСТИ И ТОРГОВЛИ </a:t>
            </a:r>
            <a:r>
              <a:rPr lang="ru-RU" sz="1400" spc="4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Rasa Medium"/>
              </a:rPr>
              <a:t>НОВГОРОДСКОЙ ОБЛАСТИ</a:t>
            </a:r>
            <a:endParaRPr lang="ru-RU" sz="1400" spc="4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7500" y="263724"/>
            <a:ext cx="711200" cy="823920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371476" y="1524685"/>
            <a:ext cx="847724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altLang="ru-RU" sz="2000" b="1" dirty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ФАКТОРЫ, ПОВЛИЯВШИЕ НА НИЗКОЕ КОЛИЧЕСТВО БАЛЛОВ </a:t>
            </a:r>
          </a:p>
        </p:txBody>
      </p:sp>
      <p:pic>
        <p:nvPicPr>
          <p:cNvPr id="11" name="Picture 4" descr="https://www.hibiny.com/images/news/2016/116489/6a13f8abae601f73113b4b4e3c1a2018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2575" y="2051209"/>
            <a:ext cx="2776674" cy="1219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Прямоугольник 11"/>
          <p:cNvSpPr/>
          <p:nvPr/>
        </p:nvSpPr>
        <p:spPr>
          <a:xfrm>
            <a:off x="798513" y="1904348"/>
            <a:ext cx="4057650" cy="15132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3400"/>
              </a:lnSpc>
            </a:pPr>
            <a:r>
              <a:rPr lang="ru-RU" sz="2800" b="1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Мнение экспертов</a:t>
            </a:r>
            <a:endParaRPr lang="ru-RU" sz="2800" b="1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04813" y="3771900"/>
            <a:ext cx="8410574" cy="24003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Wingdings" pitchFamily="2" charset="2"/>
              <a:buChar char="Ø"/>
            </a:pPr>
            <a:r>
              <a:rPr lang="ru-RU" sz="1600" b="1" dirty="0">
                <a:solidFill>
                  <a:srgbClr val="9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ru-RU" sz="1600" b="1" dirty="0" smtClean="0">
                <a:solidFill>
                  <a:srgbClr val="9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тсутствие в регионе специализированных </a:t>
            </a:r>
            <a:r>
              <a:rPr lang="ru-RU" sz="1600" b="1" dirty="0" err="1" smtClean="0">
                <a:solidFill>
                  <a:srgbClr val="9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интернет-ресурсов</a:t>
            </a:r>
            <a:r>
              <a:rPr lang="ru-RU" sz="1600" b="1" dirty="0" smtClean="0">
                <a:solidFill>
                  <a:srgbClr val="9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                               направленных на информирование, правовое обучение потребителей, пропаганду здорового образа жизни;</a:t>
            </a:r>
          </a:p>
          <a:p>
            <a:pPr algn="just"/>
            <a:endParaRPr lang="ru-RU" sz="1600" b="1" dirty="0" smtClean="0">
              <a:solidFill>
                <a:srgbClr val="9A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b="1" dirty="0" smtClean="0">
                <a:solidFill>
                  <a:srgbClr val="9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smtClean="0">
                <a:solidFill>
                  <a:srgbClr val="9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Отсутствие гиперссылок на сторонние интернет ресурсы,                                      содержащие обучающие материалы;</a:t>
            </a:r>
          </a:p>
          <a:p>
            <a:pPr marL="285750" indent="-285750" algn="just">
              <a:buFont typeface="Wingdings" pitchFamily="2" charset="2"/>
              <a:buChar char="Ø"/>
            </a:pPr>
            <a:endParaRPr lang="ru-RU" sz="1600" b="1" dirty="0" smtClean="0">
              <a:solidFill>
                <a:srgbClr val="9A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600" b="1" dirty="0" smtClean="0">
                <a:solidFill>
                  <a:srgbClr val="9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Отсутствие сведений о размещении в открытом доступе информации                           о комиссии по защите прав потребителей, общественных                                                     и консультационных советах</a:t>
            </a:r>
          </a:p>
          <a:p>
            <a:pPr algn="just"/>
            <a:endParaRPr lang="ru-RU" sz="1600" b="1" dirty="0" smtClean="0">
              <a:solidFill>
                <a:srgbClr val="7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1097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603250" y="222047"/>
            <a:ext cx="1295400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5000" dirty="0" smtClean="0">
                <a:solidFill>
                  <a:schemeClr val="bg2">
                    <a:lumMod val="75000"/>
                  </a:schemeClr>
                </a:solidFill>
              </a:rPr>
              <a:t>0</a:t>
            </a:r>
            <a:r>
              <a:rPr lang="ru-RU" altLang="ru-RU" sz="5000" dirty="0">
                <a:solidFill>
                  <a:srgbClr val="F34840"/>
                </a:solidFill>
              </a:rPr>
              <a:t>7</a:t>
            </a: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3500121" y="626589"/>
            <a:ext cx="4639128" cy="267137"/>
          </a:xfrm>
          <a:prstGeom prst="rect">
            <a:avLst/>
          </a:prstGeom>
          <a:noFill/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ru-RU" sz="4400" kern="1200" dirty="0">
                <a:solidFill>
                  <a:srgbClr val="002060"/>
                </a:solidFill>
                <a:latin typeface="Fedra Sans Pro Bold" panose="020B0804040000020004" pitchFamily="34" charset="0"/>
                <a:ea typeface="+mj-ea"/>
                <a:cs typeface="+mj-cs"/>
              </a:defRPr>
            </a:lvl1pPr>
          </a:lstStyle>
          <a:p>
            <a:r>
              <a:rPr lang="ru-RU" sz="1400" spc="4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Rasa Medium"/>
              </a:rPr>
              <a:t>МИНИСТЕРСТВО ПРОМЫШЛЕННОСТИ И ТОРГОВЛИ </a:t>
            </a:r>
            <a:r>
              <a:rPr lang="ru-RU" sz="1400" spc="4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Rasa Medium"/>
              </a:rPr>
              <a:t>НОВГОРОДСКОЙ ОБЛАСТИ</a:t>
            </a:r>
            <a:endParaRPr lang="ru-RU" sz="1400" spc="4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7500" y="263724"/>
            <a:ext cx="711200" cy="823920"/>
          </a:xfrm>
          <a:prstGeom prst="rect">
            <a:avLst/>
          </a:prstGeom>
        </p:spPr>
      </p:pic>
      <p:sp>
        <p:nvSpPr>
          <p:cNvPr id="6" name="Заголовок 6"/>
          <p:cNvSpPr txBox="1">
            <a:spLocks/>
          </p:cNvSpPr>
          <p:nvPr/>
        </p:nvSpPr>
        <p:spPr bwMode="auto">
          <a:xfrm>
            <a:off x="469264" y="1532271"/>
            <a:ext cx="8543925" cy="688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rgbClr val="004B57"/>
                </a:solidFill>
                <a:latin typeface="Fedra Sans Pro Medium" panose="020B0604040000020004" pitchFamily="34" charset="0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ru-RU" altLang="ru-RU" sz="2000" b="1" dirty="0" smtClean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ФАКТОРЫ, СПОСОБСТВУЮЩИЕ ПОВЫШЕНИЮ </a:t>
            </a:r>
          </a:p>
          <a:p>
            <a:pPr algn="ctr">
              <a:lnSpc>
                <a:spcPct val="100000"/>
              </a:lnSpc>
            </a:pPr>
            <a:r>
              <a:rPr lang="ru-RU" altLang="ru-RU" sz="2000" b="1" dirty="0" smtClean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ЗАЩИТЫ ПРАВ ПОТРЕБИТЕЛЕЙ В НОВГОРОДСКОЙ ОБЛАСТИ</a:t>
            </a:r>
            <a:endParaRPr lang="ru-RU" altLang="ru-RU" sz="2000" b="1" dirty="0">
              <a:solidFill>
                <a:srgbClr val="F3484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988916135"/>
              </p:ext>
            </p:extLst>
          </p:nvPr>
        </p:nvGraphicFramePr>
        <p:xfrm>
          <a:off x="2914650" y="2296775"/>
          <a:ext cx="6029325" cy="433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Загнутый угол 8"/>
          <p:cNvSpPr/>
          <p:nvPr/>
        </p:nvSpPr>
        <p:spPr>
          <a:xfrm>
            <a:off x="450214" y="2562225"/>
            <a:ext cx="2896871" cy="3257550"/>
          </a:xfrm>
          <a:prstGeom prst="foldedCorner">
            <a:avLst/>
          </a:prstGeom>
          <a:noFill/>
          <a:ln w="28575">
            <a:solidFill>
              <a:srgbClr val="7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>
              <a:lnSpc>
                <a:spcPts val="600"/>
              </a:lnSpc>
            </a:pPr>
            <a:endParaRPr lang="ru-RU" sz="1600" b="1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b="1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</a:t>
            </a:r>
            <a:r>
              <a:rPr lang="ru-RU" b="1" dirty="0" smtClean="0">
                <a:solidFill>
                  <a:srgbClr val="7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октября 2019 </a:t>
            </a:r>
            <a:r>
              <a:rPr lang="ru-RU" b="1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года вступил в силу Федеральный закон от 28 ноября 2018 года                 № 451-ФЗ «О внесении  изменений в отдельные законодательные акты Российской Федерации</a:t>
            </a:r>
            <a:r>
              <a:rPr lang="ru-RU" sz="1400" b="1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endParaRPr lang="ru-RU" sz="1400" b="1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2950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603250" y="222047"/>
            <a:ext cx="1295400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5000" dirty="0" smtClean="0">
                <a:solidFill>
                  <a:schemeClr val="bg2">
                    <a:lumMod val="75000"/>
                  </a:schemeClr>
                </a:solidFill>
              </a:rPr>
              <a:t>0</a:t>
            </a:r>
            <a:r>
              <a:rPr lang="ru-RU" altLang="ru-RU" sz="5000" dirty="0">
                <a:solidFill>
                  <a:srgbClr val="F34840"/>
                </a:solidFill>
              </a:rPr>
              <a:t>8</a:t>
            </a: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3500121" y="626589"/>
            <a:ext cx="4639128" cy="267137"/>
          </a:xfrm>
          <a:prstGeom prst="rect">
            <a:avLst/>
          </a:prstGeom>
          <a:noFill/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ru-RU" sz="4400" kern="1200" dirty="0">
                <a:solidFill>
                  <a:srgbClr val="002060"/>
                </a:solidFill>
                <a:latin typeface="Fedra Sans Pro Bold" panose="020B0804040000020004" pitchFamily="34" charset="0"/>
                <a:ea typeface="+mj-ea"/>
                <a:cs typeface="+mj-cs"/>
              </a:defRPr>
            </a:lvl1pPr>
          </a:lstStyle>
          <a:p>
            <a:r>
              <a:rPr lang="ru-RU" sz="1400" spc="4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Rasa Medium"/>
              </a:rPr>
              <a:t>МИНИСТЕРСТВО ПРОМЫШЛЕННОСТИ И ТОРГОВЛИ </a:t>
            </a:r>
            <a:r>
              <a:rPr lang="ru-RU" sz="1400" spc="4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Rasa Medium"/>
              </a:rPr>
              <a:t>НОВГОРОДСКОЙ ОБЛАСТИ</a:t>
            </a:r>
            <a:endParaRPr lang="ru-RU" sz="1400" spc="4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7500" y="263724"/>
            <a:ext cx="711200" cy="823920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276"/>
          <a:stretch/>
        </p:blipFill>
        <p:spPr>
          <a:xfrm>
            <a:off x="0" y="1503680"/>
            <a:ext cx="9144000" cy="5354320"/>
          </a:xfrm>
          <a:prstGeom prst="rect">
            <a:avLst/>
          </a:prstGeom>
        </p:spPr>
      </p:pic>
      <p:sp>
        <p:nvSpPr>
          <p:cNvPr id="12" name="Заголовок 1"/>
          <p:cNvSpPr txBox="1">
            <a:spLocks/>
          </p:cNvSpPr>
          <p:nvPr/>
        </p:nvSpPr>
        <p:spPr>
          <a:xfrm>
            <a:off x="1372960" y="1418214"/>
            <a:ext cx="6398080" cy="2222500"/>
          </a:xfrm>
          <a:prstGeom prst="rect">
            <a:avLst/>
          </a:prstGeom>
          <a:noFill/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ru-RU" sz="4400" kern="1200" dirty="0">
                <a:solidFill>
                  <a:srgbClr val="002060"/>
                </a:solidFill>
                <a:latin typeface="Fedra Sans Pro Bold" panose="020B0804040000020004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ru-RU" sz="3200" b="1" dirty="0" smtClean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  <a:sym typeface="Rasa Medium"/>
              </a:rPr>
              <a:t>Благодарю за </a:t>
            </a:r>
            <a:r>
              <a:rPr lang="ru-RU" sz="3200" b="1" dirty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  <a:sym typeface="Rasa Medium"/>
              </a:rPr>
              <a:t>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979903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равительство НО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9431170</TotalTime>
  <Words>501</Words>
  <Application>Microsoft Office PowerPoint</Application>
  <PresentationFormat>Экран (4:3)</PresentationFormat>
  <Paragraphs>81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8</vt:i4>
      </vt:variant>
    </vt:vector>
  </HeadingPairs>
  <TitlesOfParts>
    <vt:vector size="10" baseType="lpstr">
      <vt:lpstr>Правительство НО</vt:lpstr>
      <vt:lpstr>Специальное оформление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Vanechek</dc:creator>
  <cp:lastModifiedBy>Елена Владимировна Силина</cp:lastModifiedBy>
  <cp:revision>225</cp:revision>
  <cp:lastPrinted>2019-12-04T09:35:21Z</cp:lastPrinted>
  <dcterms:created xsi:type="dcterms:W3CDTF">2018-12-10T13:13:56Z</dcterms:created>
  <dcterms:modified xsi:type="dcterms:W3CDTF">2019-12-05T06:32:20Z</dcterms:modified>
</cp:coreProperties>
</file>